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1" r:id="rId1"/>
  </p:sldMasterIdLst>
  <p:notesMasterIdLst>
    <p:notesMasterId r:id="rId28"/>
  </p:notesMasterIdLst>
  <p:sldIdLst>
    <p:sldId id="257" r:id="rId2"/>
    <p:sldId id="259" r:id="rId3"/>
    <p:sldId id="260" r:id="rId4"/>
    <p:sldId id="262" r:id="rId5"/>
    <p:sldId id="263" r:id="rId6"/>
    <p:sldId id="276" r:id="rId7"/>
    <p:sldId id="273" r:id="rId8"/>
    <p:sldId id="281" r:id="rId9"/>
    <p:sldId id="284" r:id="rId10"/>
    <p:sldId id="310" r:id="rId11"/>
    <p:sldId id="309" r:id="rId12"/>
    <p:sldId id="290" r:id="rId13"/>
    <p:sldId id="291" r:id="rId14"/>
    <p:sldId id="293" r:id="rId15"/>
    <p:sldId id="294" r:id="rId16"/>
    <p:sldId id="285" r:id="rId17"/>
    <p:sldId id="286" r:id="rId18"/>
    <p:sldId id="289" r:id="rId19"/>
    <p:sldId id="287" r:id="rId20"/>
    <p:sldId id="288" r:id="rId21"/>
    <p:sldId id="304" r:id="rId22"/>
    <p:sldId id="305" r:id="rId23"/>
    <p:sldId id="306" r:id="rId24"/>
    <p:sldId id="307" r:id="rId25"/>
    <p:sldId id="308" r:id="rId26"/>
    <p:sldId id="303" r:id="rId27"/>
  </p:sldIdLst>
  <p:sldSz cx="24387175" cy="13717588"/>
  <p:notesSz cx="6858000" cy="9144000"/>
  <p:embeddedFontLst>
    <p:embeddedFont>
      <p:font typeface="Fira Sans" panose="020B0503050000020004" pitchFamily="34" charset="0"/>
      <p:regular r:id="rId29"/>
      <p:bold r:id="rId30"/>
      <p:italic r:id="rId31"/>
      <p:boldItalic r:id="rId32"/>
    </p:embeddedFont>
    <p:embeddedFont>
      <p:font typeface="Fira Sans SemiBold" panose="020B0603050000020004"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Light" panose="00000400000000000000" pitchFamily="2"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SemiBold" panose="020B0706030804020204" pitchFamily="34" charset="0"/>
      <p:regular r:id="rId49"/>
      <p:bold r:id="rId50"/>
      <p:italic r:id="rId51"/>
      <p:boldItalic r:id="rId52"/>
    </p:embeddedFont>
    <p:embeddedFont>
      <p:font typeface="Questrial" pitchFamily="2" charset="0"/>
      <p:regular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jpAC+ZTvWXYZApTOEEVyNKRxwBS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ika Yandapalli" initials="HY" lastIdx="1" clrIdx="0">
    <p:extLst>
      <p:ext uri="{19B8F6BF-5375-455C-9EA6-DF929625EA0E}">
        <p15:presenceInfo xmlns:p15="http://schemas.microsoft.com/office/powerpoint/2012/main" userId="47d8609ea5afd0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6"/>
    <p:restoredTop sz="94639"/>
  </p:normalViewPr>
  <p:slideViewPr>
    <p:cSldViewPr snapToGrid="0">
      <p:cViewPr varScale="1">
        <p:scale>
          <a:sx n="41" d="100"/>
          <a:sy n="41" d="100"/>
        </p:scale>
        <p:origin x="79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97"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102"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3.fntdata"/><Relationship Id="rId98"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ka Yandapalli" userId="47d8609ea5afd07d" providerId="LiveId" clId="{934FA7CE-EEAF-44BE-BD6A-385B492169DD}"/>
    <pc:docChg chg="undo custSel addSld delSld modSld sldOrd">
      <pc:chgData name="Harika Yandapalli" userId="47d8609ea5afd07d" providerId="LiveId" clId="{934FA7CE-EEAF-44BE-BD6A-385B492169DD}" dt="2024-12-10T19:07:20.537" v="268" actId="14100"/>
      <pc:docMkLst>
        <pc:docMk/>
      </pc:docMkLst>
      <pc:sldChg chg="modSp setBg">
        <pc:chgData name="Harika Yandapalli" userId="47d8609ea5afd07d" providerId="LiveId" clId="{934FA7CE-EEAF-44BE-BD6A-385B492169DD}" dt="2024-12-05T14:40:22.707" v="191"/>
        <pc:sldMkLst>
          <pc:docMk/>
          <pc:sldMk cId="0" sldId="257"/>
        </pc:sldMkLst>
        <pc:spChg chg="mod">
          <ac:chgData name="Harika Yandapalli" userId="47d8609ea5afd07d" providerId="LiveId" clId="{934FA7CE-EEAF-44BE-BD6A-385B492169DD}" dt="2024-12-05T14:40:22.707" v="191"/>
          <ac:spMkLst>
            <pc:docMk/>
            <pc:sldMk cId="0" sldId="257"/>
            <ac:spMk id="686" creationId="{00000000-0000-0000-0000-000000000000}"/>
          </ac:spMkLst>
        </pc:spChg>
        <pc:spChg chg="mod">
          <ac:chgData name="Harika Yandapalli" userId="47d8609ea5afd07d" providerId="LiveId" clId="{934FA7CE-EEAF-44BE-BD6A-385B492169DD}" dt="2024-12-05T14:40:22.707" v="191"/>
          <ac:spMkLst>
            <pc:docMk/>
            <pc:sldMk cId="0" sldId="257"/>
            <ac:spMk id="802" creationId="{00000000-0000-0000-0000-000000000000}"/>
          </ac:spMkLst>
        </pc:spChg>
        <pc:spChg chg="mod">
          <ac:chgData name="Harika Yandapalli" userId="47d8609ea5afd07d" providerId="LiveId" clId="{934FA7CE-EEAF-44BE-BD6A-385B492169DD}" dt="2024-12-05T14:40:22.707" v="191"/>
          <ac:spMkLst>
            <pc:docMk/>
            <pc:sldMk cId="0" sldId="257"/>
            <ac:spMk id="803" creationId="{00000000-0000-0000-0000-000000000000}"/>
          </ac:spMkLst>
        </pc:spChg>
        <pc:spChg chg="mod">
          <ac:chgData name="Harika Yandapalli" userId="47d8609ea5afd07d" providerId="LiveId" clId="{934FA7CE-EEAF-44BE-BD6A-385B492169DD}" dt="2024-12-05T14:40:22.707" v="191"/>
          <ac:spMkLst>
            <pc:docMk/>
            <pc:sldMk cId="0" sldId="257"/>
            <ac:spMk id="804" creationId="{00000000-0000-0000-0000-000000000000}"/>
          </ac:spMkLst>
        </pc:spChg>
      </pc:sldChg>
      <pc:sldChg chg="del">
        <pc:chgData name="Harika Yandapalli" userId="47d8609ea5afd07d" providerId="LiveId" clId="{934FA7CE-EEAF-44BE-BD6A-385B492169DD}" dt="2024-12-05T14:41:17.799" v="192" actId="2696"/>
        <pc:sldMkLst>
          <pc:docMk/>
          <pc:sldMk cId="0" sldId="272"/>
        </pc:sldMkLst>
      </pc:sldChg>
      <pc:sldChg chg="modNotes">
        <pc:chgData name="Harika Yandapalli" userId="47d8609ea5afd07d" providerId="LiveId" clId="{934FA7CE-EEAF-44BE-BD6A-385B492169DD}" dt="2024-12-05T14:40:22.707" v="191"/>
        <pc:sldMkLst>
          <pc:docMk/>
          <pc:sldMk cId="0" sldId="273"/>
        </pc:sldMkLst>
      </pc:sldChg>
      <pc:sldChg chg="del">
        <pc:chgData name="Harika Yandapalli" userId="47d8609ea5afd07d" providerId="LiveId" clId="{934FA7CE-EEAF-44BE-BD6A-385B492169DD}" dt="2024-12-05T13:30:40.152" v="0" actId="2696"/>
        <pc:sldMkLst>
          <pc:docMk/>
          <pc:sldMk cId="0" sldId="279"/>
        </pc:sldMkLst>
      </pc:sldChg>
      <pc:sldChg chg="del modNotes">
        <pc:chgData name="Harika Yandapalli" userId="47d8609ea5afd07d" providerId="LiveId" clId="{934FA7CE-EEAF-44BE-BD6A-385B492169DD}" dt="2024-12-10T18:46:15.570" v="195" actId="2696"/>
        <pc:sldMkLst>
          <pc:docMk/>
          <pc:sldMk cId="0" sldId="280"/>
        </pc:sldMkLst>
      </pc:sldChg>
      <pc:sldChg chg="modNotes">
        <pc:chgData name="Harika Yandapalli" userId="47d8609ea5afd07d" providerId="LiveId" clId="{934FA7CE-EEAF-44BE-BD6A-385B492169DD}" dt="2024-12-05T14:40:22.707" v="191"/>
        <pc:sldMkLst>
          <pc:docMk/>
          <pc:sldMk cId="0" sldId="281"/>
        </pc:sldMkLst>
      </pc:sldChg>
      <pc:sldChg chg="modNotes">
        <pc:chgData name="Harika Yandapalli" userId="47d8609ea5afd07d" providerId="LiveId" clId="{934FA7CE-EEAF-44BE-BD6A-385B492169DD}" dt="2024-12-05T14:40:22.707" v="191"/>
        <pc:sldMkLst>
          <pc:docMk/>
          <pc:sldMk cId="0" sldId="285"/>
        </pc:sldMkLst>
      </pc:sldChg>
      <pc:sldChg chg="ord">
        <pc:chgData name="Harika Yandapalli" userId="47d8609ea5afd07d" providerId="LiveId" clId="{934FA7CE-EEAF-44BE-BD6A-385B492169DD}" dt="2024-12-05T16:11:39.596" v="194"/>
        <pc:sldMkLst>
          <pc:docMk/>
          <pc:sldMk cId="0" sldId="289"/>
        </pc:sldMkLst>
      </pc:sldChg>
      <pc:sldChg chg="ord modNotes">
        <pc:chgData name="Harika Yandapalli" userId="47d8609ea5afd07d" providerId="LiveId" clId="{934FA7CE-EEAF-44BE-BD6A-385B492169DD}" dt="2024-12-05T13:31:33.013" v="2"/>
        <pc:sldMkLst>
          <pc:docMk/>
          <pc:sldMk cId="0" sldId="290"/>
        </pc:sldMkLst>
      </pc:sldChg>
      <pc:sldChg chg="ord">
        <pc:chgData name="Harika Yandapalli" userId="47d8609ea5afd07d" providerId="LiveId" clId="{934FA7CE-EEAF-44BE-BD6A-385B492169DD}" dt="2024-12-05T13:31:45.685" v="4"/>
        <pc:sldMkLst>
          <pc:docMk/>
          <pc:sldMk cId="0" sldId="291"/>
        </pc:sldMkLst>
      </pc:sldChg>
      <pc:sldChg chg="del">
        <pc:chgData name="Harika Yandapalli" userId="47d8609ea5afd07d" providerId="LiveId" clId="{934FA7CE-EEAF-44BE-BD6A-385B492169DD}" dt="2024-12-05T13:59:47.432" v="17" actId="2696"/>
        <pc:sldMkLst>
          <pc:docMk/>
          <pc:sldMk cId="0" sldId="292"/>
        </pc:sldMkLst>
      </pc:sldChg>
      <pc:sldChg chg="ord">
        <pc:chgData name="Harika Yandapalli" userId="47d8609ea5afd07d" providerId="LiveId" clId="{934FA7CE-EEAF-44BE-BD6A-385B492169DD}" dt="2024-12-05T13:31:59.547" v="8"/>
        <pc:sldMkLst>
          <pc:docMk/>
          <pc:sldMk cId="0" sldId="293"/>
        </pc:sldMkLst>
      </pc:sldChg>
      <pc:sldChg chg="ord modNotes">
        <pc:chgData name="Harika Yandapalli" userId="47d8609ea5afd07d" providerId="LiveId" clId="{934FA7CE-EEAF-44BE-BD6A-385B492169DD}" dt="2024-12-05T13:32:12.154" v="16"/>
        <pc:sldMkLst>
          <pc:docMk/>
          <pc:sldMk cId="0" sldId="294"/>
        </pc:sldMkLst>
      </pc:sldChg>
      <pc:sldChg chg="modNotes">
        <pc:chgData name="Harika Yandapalli" userId="47d8609ea5afd07d" providerId="LiveId" clId="{934FA7CE-EEAF-44BE-BD6A-385B492169DD}" dt="2024-12-05T14:40:22.707" v="191"/>
        <pc:sldMkLst>
          <pc:docMk/>
          <pc:sldMk cId="0" sldId="303"/>
        </pc:sldMkLst>
      </pc:sldChg>
      <pc:sldChg chg="modSp mod">
        <pc:chgData name="Harika Yandapalli" userId="47d8609ea5afd07d" providerId="LiveId" clId="{934FA7CE-EEAF-44BE-BD6A-385B492169DD}" dt="2024-12-10T18:53:14.069" v="203" actId="255"/>
        <pc:sldMkLst>
          <pc:docMk/>
          <pc:sldMk cId="3616569847" sldId="305"/>
        </pc:sldMkLst>
        <pc:spChg chg="mod">
          <ac:chgData name="Harika Yandapalli" userId="47d8609ea5afd07d" providerId="LiveId" clId="{934FA7CE-EEAF-44BE-BD6A-385B492169DD}" dt="2024-12-05T14:05:23.197" v="25" actId="20577"/>
          <ac:spMkLst>
            <pc:docMk/>
            <pc:sldMk cId="3616569847" sldId="305"/>
            <ac:spMk id="3" creationId="{B51B08B3-36C7-1C10-D10E-875FBD9A2E86}"/>
          </ac:spMkLst>
        </pc:spChg>
        <pc:spChg chg="mod">
          <ac:chgData name="Harika Yandapalli" userId="47d8609ea5afd07d" providerId="LiveId" clId="{934FA7CE-EEAF-44BE-BD6A-385B492169DD}" dt="2024-12-10T18:53:14.069" v="203" actId="255"/>
          <ac:spMkLst>
            <pc:docMk/>
            <pc:sldMk cId="3616569847" sldId="305"/>
            <ac:spMk id="4" creationId="{C7D0910B-2D79-3D6F-CBA1-E09476213769}"/>
          </ac:spMkLst>
        </pc:spChg>
      </pc:sldChg>
      <pc:sldChg chg="addSp delSp modSp new mod">
        <pc:chgData name="Harika Yandapalli" userId="47d8609ea5afd07d" providerId="LiveId" clId="{934FA7CE-EEAF-44BE-BD6A-385B492169DD}" dt="2024-12-05T14:40:18.077" v="190" actId="20577"/>
        <pc:sldMkLst>
          <pc:docMk/>
          <pc:sldMk cId="2507906695" sldId="308"/>
        </pc:sldMkLst>
        <pc:spChg chg="del">
          <ac:chgData name="Harika Yandapalli" userId="47d8609ea5afd07d" providerId="LiveId" clId="{934FA7CE-EEAF-44BE-BD6A-385B492169DD}" dt="2024-12-05T14:34:30.577" v="102" actId="478"/>
          <ac:spMkLst>
            <pc:docMk/>
            <pc:sldMk cId="2507906695" sldId="308"/>
            <ac:spMk id="2" creationId="{664BE301-81BC-1007-ED47-DECAE8293BEA}"/>
          </ac:spMkLst>
        </pc:spChg>
        <pc:spChg chg="mod">
          <ac:chgData name="Harika Yandapalli" userId="47d8609ea5afd07d" providerId="LiveId" clId="{934FA7CE-EEAF-44BE-BD6A-385B492169DD}" dt="2024-12-05T14:34:27.035" v="101" actId="20577"/>
          <ac:spMkLst>
            <pc:docMk/>
            <pc:sldMk cId="2507906695" sldId="308"/>
            <ac:spMk id="3" creationId="{58A816F0-3BF5-C99E-C1D0-B1B06009C7B9}"/>
          </ac:spMkLst>
        </pc:spChg>
        <pc:spChg chg="add del mod">
          <ac:chgData name="Harika Yandapalli" userId="47d8609ea5afd07d" providerId="LiveId" clId="{934FA7CE-EEAF-44BE-BD6A-385B492169DD}" dt="2024-12-05T14:34:47.185" v="108" actId="1076"/>
          <ac:spMkLst>
            <pc:docMk/>
            <pc:sldMk cId="2507906695" sldId="308"/>
            <ac:spMk id="4" creationId="{89F5C07B-6043-B02A-6D04-275807EE9C5B}"/>
          </ac:spMkLst>
        </pc:spChg>
        <pc:spChg chg="add">
          <ac:chgData name="Harika Yandapalli" userId="47d8609ea5afd07d" providerId="LiveId" clId="{934FA7CE-EEAF-44BE-BD6A-385B492169DD}" dt="2024-12-05T14:34:39.064" v="104"/>
          <ac:spMkLst>
            <pc:docMk/>
            <pc:sldMk cId="2507906695" sldId="308"/>
            <ac:spMk id="5" creationId="{13C5CFBD-83BF-0E34-1DF0-3189A1F619D4}"/>
          </ac:spMkLst>
        </pc:spChg>
        <pc:spChg chg="add mod">
          <ac:chgData name="Harika Yandapalli" userId="47d8609ea5afd07d" providerId="LiveId" clId="{934FA7CE-EEAF-44BE-BD6A-385B492169DD}" dt="2024-12-05T14:35:59.701" v="113" actId="14100"/>
          <ac:spMkLst>
            <pc:docMk/>
            <pc:sldMk cId="2507906695" sldId="308"/>
            <ac:spMk id="6" creationId="{32890A71-42DE-AF54-8E85-30DD1AA5CA7D}"/>
          </ac:spMkLst>
        </pc:spChg>
        <pc:spChg chg="add mod">
          <ac:chgData name="Harika Yandapalli" userId="47d8609ea5afd07d" providerId="LiveId" clId="{934FA7CE-EEAF-44BE-BD6A-385B492169DD}" dt="2024-12-05T14:40:18.077" v="190" actId="20577"/>
          <ac:spMkLst>
            <pc:docMk/>
            <pc:sldMk cId="2507906695" sldId="308"/>
            <ac:spMk id="7" creationId="{65115E4B-E4E2-D9A1-86CA-96A1433A8388}"/>
          </ac:spMkLst>
        </pc:spChg>
      </pc:sldChg>
      <pc:sldChg chg="modSp new del mod">
        <pc:chgData name="Harika Yandapalli" userId="47d8609ea5afd07d" providerId="LiveId" clId="{934FA7CE-EEAF-44BE-BD6A-385B492169DD}" dt="2024-12-05T14:33:31.731" v="87" actId="680"/>
        <pc:sldMkLst>
          <pc:docMk/>
          <pc:sldMk cId="4044843183" sldId="308"/>
        </pc:sldMkLst>
        <pc:spChg chg="mod">
          <ac:chgData name="Harika Yandapalli" userId="47d8609ea5afd07d" providerId="LiveId" clId="{934FA7CE-EEAF-44BE-BD6A-385B492169DD}" dt="2024-12-05T14:33:30.520" v="86" actId="20577"/>
          <ac:spMkLst>
            <pc:docMk/>
            <pc:sldMk cId="4044843183" sldId="308"/>
            <ac:spMk id="3" creationId="{3E7D7ED3-EEF5-0A6E-EF76-F07C39942D16}"/>
          </ac:spMkLst>
        </pc:spChg>
      </pc:sldChg>
      <pc:sldChg chg="addSp delSp modSp new mod">
        <pc:chgData name="Harika Yandapalli" userId="47d8609ea5afd07d" providerId="LiveId" clId="{934FA7CE-EEAF-44BE-BD6A-385B492169DD}" dt="2024-12-10T19:00:34.602" v="255" actId="1076"/>
        <pc:sldMkLst>
          <pc:docMk/>
          <pc:sldMk cId="2096156551" sldId="309"/>
        </pc:sldMkLst>
        <pc:spChg chg="del">
          <ac:chgData name="Harika Yandapalli" userId="47d8609ea5afd07d" providerId="LiveId" clId="{934FA7CE-EEAF-44BE-BD6A-385B492169DD}" dt="2024-12-10T18:59:25.427" v="244" actId="478"/>
          <ac:spMkLst>
            <pc:docMk/>
            <pc:sldMk cId="2096156551" sldId="309"/>
            <ac:spMk id="2" creationId="{ACF4D1F2-C5D3-AA5C-E192-AB01F2DC7D89}"/>
          </ac:spMkLst>
        </pc:spChg>
        <pc:spChg chg="mod">
          <ac:chgData name="Harika Yandapalli" userId="47d8609ea5afd07d" providerId="LiveId" clId="{934FA7CE-EEAF-44BE-BD6A-385B492169DD}" dt="2024-12-10T18:57:40.411" v="231" actId="1076"/>
          <ac:spMkLst>
            <pc:docMk/>
            <pc:sldMk cId="2096156551" sldId="309"/>
            <ac:spMk id="3" creationId="{4606A196-3CB3-696B-2B49-95570BAB1102}"/>
          </ac:spMkLst>
        </pc:spChg>
        <pc:picChg chg="add mod">
          <ac:chgData name="Harika Yandapalli" userId="47d8609ea5afd07d" providerId="LiveId" clId="{934FA7CE-EEAF-44BE-BD6A-385B492169DD}" dt="2024-12-10T18:59:44.787" v="248" actId="1076"/>
          <ac:picMkLst>
            <pc:docMk/>
            <pc:sldMk cId="2096156551" sldId="309"/>
            <ac:picMk id="5" creationId="{65B82811-22BD-95E6-FFC6-B0998D91A49E}"/>
          </ac:picMkLst>
        </pc:picChg>
        <pc:picChg chg="add mod">
          <ac:chgData name="Harika Yandapalli" userId="47d8609ea5afd07d" providerId="LiveId" clId="{934FA7CE-EEAF-44BE-BD6A-385B492169DD}" dt="2024-12-10T19:00:34.602" v="255" actId="1076"/>
          <ac:picMkLst>
            <pc:docMk/>
            <pc:sldMk cId="2096156551" sldId="309"/>
            <ac:picMk id="7" creationId="{634143AF-85FF-7D17-320D-57C61D3ABEC0}"/>
          </ac:picMkLst>
        </pc:picChg>
        <pc:picChg chg="add mod">
          <ac:chgData name="Harika Yandapalli" userId="47d8609ea5afd07d" providerId="LiveId" clId="{934FA7CE-EEAF-44BE-BD6A-385B492169DD}" dt="2024-12-10T18:57:40.411" v="231" actId="1076"/>
          <ac:picMkLst>
            <pc:docMk/>
            <pc:sldMk cId="2096156551" sldId="309"/>
            <ac:picMk id="1026" creationId="{F13CE476-946D-A7A2-5379-9F970A30FD08}"/>
          </ac:picMkLst>
        </pc:picChg>
        <pc:picChg chg="add mod">
          <ac:chgData name="Harika Yandapalli" userId="47d8609ea5afd07d" providerId="LiveId" clId="{934FA7CE-EEAF-44BE-BD6A-385B492169DD}" dt="2024-12-10T18:59:29.759" v="245" actId="1076"/>
          <ac:picMkLst>
            <pc:docMk/>
            <pc:sldMk cId="2096156551" sldId="309"/>
            <ac:picMk id="1028" creationId="{0D9DB5CC-BB38-6D94-1E92-336219AE0C7C}"/>
          </ac:picMkLst>
        </pc:picChg>
      </pc:sldChg>
      <pc:sldChg chg="addSp delSp modSp new mod">
        <pc:chgData name="Harika Yandapalli" userId="47d8609ea5afd07d" providerId="LiveId" clId="{934FA7CE-EEAF-44BE-BD6A-385B492169DD}" dt="2024-12-10T19:07:20.537" v="268" actId="14100"/>
        <pc:sldMkLst>
          <pc:docMk/>
          <pc:sldMk cId="2296086443" sldId="310"/>
        </pc:sldMkLst>
        <pc:spChg chg="del">
          <ac:chgData name="Harika Yandapalli" userId="47d8609ea5afd07d" providerId="LiveId" clId="{934FA7CE-EEAF-44BE-BD6A-385B492169DD}" dt="2024-12-10T19:05:48.932" v="257" actId="478"/>
          <ac:spMkLst>
            <pc:docMk/>
            <pc:sldMk cId="2296086443" sldId="310"/>
            <ac:spMk id="2" creationId="{10927C6F-1340-854F-0191-6C10C94D714A}"/>
          </ac:spMkLst>
        </pc:spChg>
        <pc:spChg chg="del mod">
          <ac:chgData name="Harika Yandapalli" userId="47d8609ea5afd07d" providerId="LiveId" clId="{934FA7CE-EEAF-44BE-BD6A-385B492169DD}" dt="2024-12-10T19:05:56.244" v="259" actId="478"/>
          <ac:spMkLst>
            <pc:docMk/>
            <pc:sldMk cId="2296086443" sldId="310"/>
            <ac:spMk id="3" creationId="{45A82C5C-13AA-69B0-E5BF-A94735DB30F8}"/>
          </ac:spMkLst>
        </pc:spChg>
        <pc:picChg chg="add mod">
          <ac:chgData name="Harika Yandapalli" userId="47d8609ea5afd07d" providerId="LiveId" clId="{934FA7CE-EEAF-44BE-BD6A-385B492169DD}" dt="2024-12-10T19:07:20.537" v="268" actId="14100"/>
          <ac:picMkLst>
            <pc:docMk/>
            <pc:sldMk cId="2296086443" sldId="310"/>
            <ac:picMk id="5" creationId="{6AED687C-F4E3-10A0-E809-1EB0580002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69441f813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g169441f81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1f19188344_1_30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3" name="Google Shape;1113;g21f19188344_1_30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f19188344_1_30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g21f19188344_1_30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1f19188344_1_30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0" name="Google Shape;1130;g21f19188344_1_30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1f19188344_1_30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g21f19188344_1_30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1f19188344_1_24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6" name="Google Shape;1076;g21f19188344_1_2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9b7999d21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2" name="Google Shape;1082;g19b7999d21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1f19188344_1_30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9" name="Google Shape;1099;g21f19188344_1_30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9a6a92a9f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8" name="Google Shape;1088;g19a6a92a9f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9b7999d21d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3" name="Google Shape;1093;g19b7999d21d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21f19188344_1_36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8" name="Google Shape;1198;g21f19188344_1_36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52c1ec1c0a_0_7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g152c1ec1c0a_0_7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52c1ec1c0a_0_9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g152c1ec1c0a_0_9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be8add95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7" name="Google Shape;907;g15be8add95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9b7999d21d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g19b7999d21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1f19188344_1_1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g21f19188344_1_1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9b7999d21d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9" name="Google Shape;999;g19b7999d21d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5c39601329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3" name="Google Shape;1053;g15c39601329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1f19188344_1_24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1" name="Google Shape;1071;g21f19188344_1_24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1">
  <p:cSld name="2_Blank_1">
    <p:spTree>
      <p:nvGrpSpPr>
        <p:cNvPr id="1" name="Shape 118"/>
        <p:cNvGrpSpPr/>
        <p:nvPr/>
      </p:nvGrpSpPr>
      <p:grpSpPr>
        <a:xfrm>
          <a:off x="0" y="0"/>
          <a:ext cx="0" cy="0"/>
          <a:chOff x="0" y="0"/>
          <a:chExt cx="0" cy="0"/>
        </a:xfrm>
      </p:grpSpPr>
      <p:grpSp>
        <p:nvGrpSpPr>
          <p:cNvPr id="119" name="Google Shape;119;g152c1ec1c0a_0_685"/>
          <p:cNvGrpSpPr/>
          <p:nvPr/>
        </p:nvGrpSpPr>
        <p:grpSpPr>
          <a:xfrm>
            <a:off x="156759" y="11193993"/>
            <a:ext cx="24072464" cy="2261231"/>
            <a:chOff x="58777" y="4197223"/>
            <a:chExt cx="9026046" cy="847856"/>
          </a:xfrm>
        </p:grpSpPr>
        <p:sp>
          <p:nvSpPr>
            <p:cNvPr id="120" name="Google Shape;120;g152c1ec1c0a_0_685"/>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1" name="Google Shape;121;g152c1ec1c0a_0_685"/>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2" name="Google Shape;122;g152c1ec1c0a_0_685"/>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3" name="Google Shape;123;g152c1ec1c0a_0_685"/>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4" name="Google Shape;124;g152c1ec1c0a_0_685"/>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5" name="Google Shape;125;g152c1ec1c0a_0_685"/>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6" name="Google Shape;126;g152c1ec1c0a_0_685"/>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7" name="Google Shape;127;g152c1ec1c0a_0_685"/>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8" name="Google Shape;128;g152c1ec1c0a_0_685"/>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9" name="Google Shape;129;g152c1ec1c0a_0_685"/>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0" name="Google Shape;130;g152c1ec1c0a_0_685"/>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1" name="Google Shape;131;g152c1ec1c0a_0_685"/>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2" name="Google Shape;132;g152c1ec1c0a_0_685"/>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3" name="Google Shape;133;g152c1ec1c0a_0_685"/>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4" name="Google Shape;134;g152c1ec1c0a_0_685"/>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5" name="Google Shape;135;g152c1ec1c0a_0_685"/>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6" name="Google Shape;136;g152c1ec1c0a_0_685"/>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7" name="Google Shape;137;g152c1ec1c0a_0_685"/>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8" name="Google Shape;138;g152c1ec1c0a_0_685"/>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9" name="Google Shape;139;g152c1ec1c0a_0_685"/>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0" name="Google Shape;140;g152c1ec1c0a_0_685"/>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1" name="Google Shape;141;g152c1ec1c0a_0_685"/>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2" name="Google Shape;142;g152c1ec1c0a_0_685"/>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3" name="Google Shape;143;g152c1ec1c0a_0_685"/>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4" name="Google Shape;144;g152c1ec1c0a_0_685"/>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5" name="Google Shape;145;g152c1ec1c0a_0_685"/>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6" name="Google Shape;146;g152c1ec1c0a_0_685"/>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7" name="Google Shape;147;g152c1ec1c0a_0_685"/>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8" name="Google Shape;148;g152c1ec1c0a_0_685"/>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9" name="Google Shape;149;g152c1ec1c0a_0_685"/>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0" name="Google Shape;150;g152c1ec1c0a_0_685"/>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1" name="Google Shape;151;g152c1ec1c0a_0_685"/>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2" name="Google Shape;152;g152c1ec1c0a_0_685"/>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3" name="Google Shape;153;g152c1ec1c0a_0_685"/>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4" name="Google Shape;154;g152c1ec1c0a_0_685"/>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5" name="Google Shape;155;g152c1ec1c0a_0_685"/>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6" name="Google Shape;156;g152c1ec1c0a_0_685"/>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7" name="Google Shape;157;g152c1ec1c0a_0_685"/>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8" name="Google Shape;158;g152c1ec1c0a_0_685"/>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9" name="Google Shape;159;g152c1ec1c0a_0_685"/>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0" name="Google Shape;160;g152c1ec1c0a_0_685"/>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1" name="Google Shape;161;g152c1ec1c0a_0_685"/>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2" name="Google Shape;162;g152c1ec1c0a_0_685"/>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3" name="Google Shape;163;g152c1ec1c0a_0_685"/>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4" name="Google Shape;164;g152c1ec1c0a_0_685"/>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5" name="Google Shape;165;g152c1ec1c0a_0_685"/>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6" name="Google Shape;166;g152c1ec1c0a_0_685"/>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7" name="Google Shape;167;g152c1ec1c0a_0_685"/>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8" name="Google Shape;168;g152c1ec1c0a_0_685"/>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9" name="Google Shape;169;g152c1ec1c0a_0_685"/>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0" name="Google Shape;170;g152c1ec1c0a_0_685"/>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1" name="Google Shape;171;g152c1ec1c0a_0_685"/>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2" name="Google Shape;172;g152c1ec1c0a_0_685"/>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3" name="Google Shape;173;g152c1ec1c0a_0_685"/>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4" name="Google Shape;174;g152c1ec1c0a_0_685"/>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5" name="Google Shape;175;g152c1ec1c0a_0_685"/>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6" name="Google Shape;176;g152c1ec1c0a_0_685"/>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7" name="Google Shape;177;g152c1ec1c0a_0_685"/>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8" name="Google Shape;178;g152c1ec1c0a_0_685"/>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9" name="Google Shape;179;g152c1ec1c0a_0_685"/>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0" name="Google Shape;180;g152c1ec1c0a_0_685"/>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1" name="Google Shape;181;g152c1ec1c0a_0_685"/>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2" name="Google Shape;182;g152c1ec1c0a_0_685"/>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3" name="Google Shape;183;g152c1ec1c0a_0_685"/>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4" name="Google Shape;184;g152c1ec1c0a_0_685"/>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5" name="Google Shape;185;g152c1ec1c0a_0_685"/>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6" name="Google Shape;186;g152c1ec1c0a_0_685"/>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7" name="Google Shape;187;g152c1ec1c0a_0_685"/>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8" name="Google Shape;188;g152c1ec1c0a_0_685"/>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9" name="Google Shape;189;g152c1ec1c0a_0_685"/>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0" name="Google Shape;190;g152c1ec1c0a_0_685"/>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1" name="Google Shape;191;g152c1ec1c0a_0_685"/>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2" name="Google Shape;192;g152c1ec1c0a_0_685"/>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3" name="Google Shape;193;g152c1ec1c0a_0_685"/>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4" name="Google Shape;194;g152c1ec1c0a_0_685"/>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5" name="Google Shape;195;g152c1ec1c0a_0_685"/>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6" name="Google Shape;196;g152c1ec1c0a_0_685"/>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7" name="Google Shape;197;g152c1ec1c0a_0_685"/>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8" name="Google Shape;198;g152c1ec1c0a_0_685"/>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9" name="Google Shape;199;g152c1ec1c0a_0_685"/>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0" name="Google Shape;200;g152c1ec1c0a_0_685"/>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1" name="Google Shape;201;g152c1ec1c0a_0_685"/>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2" name="Google Shape;202;g152c1ec1c0a_0_685"/>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3" name="Google Shape;203;g152c1ec1c0a_0_685"/>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4" name="Google Shape;204;g152c1ec1c0a_0_685"/>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5" name="Google Shape;205;g152c1ec1c0a_0_685"/>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6" name="Google Shape;206;g152c1ec1c0a_0_685"/>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7" name="Google Shape;207;g152c1ec1c0a_0_685"/>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8" name="Google Shape;208;g152c1ec1c0a_0_685"/>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9" name="Google Shape;209;g152c1ec1c0a_0_685"/>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0" name="Google Shape;210;g152c1ec1c0a_0_685"/>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1" name="Google Shape;211;g152c1ec1c0a_0_685"/>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2" name="Google Shape;212;g152c1ec1c0a_0_685"/>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3" name="Google Shape;213;g152c1ec1c0a_0_685"/>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4" name="Google Shape;214;g152c1ec1c0a_0_685"/>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5" name="Google Shape;215;g152c1ec1c0a_0_685"/>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6" name="Google Shape;216;g152c1ec1c0a_0_685"/>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7" name="Google Shape;217;g152c1ec1c0a_0_685"/>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8" name="Google Shape;218;g152c1ec1c0a_0_685"/>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Layout: 04">
  <p:cSld name="Team Layout: 04">
    <p:spTree>
      <p:nvGrpSpPr>
        <p:cNvPr id="1" name="Shape 269"/>
        <p:cNvGrpSpPr/>
        <p:nvPr/>
      </p:nvGrpSpPr>
      <p:grpSpPr>
        <a:xfrm>
          <a:off x="0" y="0"/>
          <a:ext cx="0" cy="0"/>
          <a:chOff x="0" y="0"/>
          <a:chExt cx="0" cy="0"/>
        </a:xfrm>
      </p:grpSpPr>
      <p:sp>
        <p:nvSpPr>
          <p:cNvPr id="270" name="Google Shape;270;g13d88cdf413_0_561"/>
          <p:cNvSpPr>
            <a:spLocks noGrp="1"/>
          </p:cNvSpPr>
          <p:nvPr>
            <p:ph type="pic" idx="2"/>
          </p:nvPr>
        </p:nvSpPr>
        <p:spPr>
          <a:xfrm>
            <a:off x="0" y="0"/>
            <a:ext cx="4883400" cy="4590900"/>
          </a:xfrm>
          <a:prstGeom prst="rect">
            <a:avLst/>
          </a:prstGeom>
          <a:solidFill>
            <a:srgbClr val="F2F2F2"/>
          </a:solidFill>
          <a:ln>
            <a:noFill/>
          </a:ln>
        </p:spPr>
      </p:sp>
      <p:sp>
        <p:nvSpPr>
          <p:cNvPr id="271" name="Google Shape;271;g13d88cdf413_0_561"/>
          <p:cNvSpPr>
            <a:spLocks noGrp="1"/>
          </p:cNvSpPr>
          <p:nvPr>
            <p:ph type="pic" idx="3"/>
          </p:nvPr>
        </p:nvSpPr>
        <p:spPr>
          <a:xfrm>
            <a:off x="4875911" y="0"/>
            <a:ext cx="4883400" cy="4590900"/>
          </a:xfrm>
          <a:prstGeom prst="rect">
            <a:avLst/>
          </a:prstGeom>
          <a:solidFill>
            <a:srgbClr val="F2F2F2"/>
          </a:solidFill>
          <a:ln>
            <a:noFill/>
          </a:ln>
        </p:spPr>
      </p:sp>
      <p:sp>
        <p:nvSpPr>
          <p:cNvPr id="272" name="Google Shape;272;g13d88cdf413_0_561"/>
          <p:cNvSpPr>
            <a:spLocks noGrp="1"/>
          </p:cNvSpPr>
          <p:nvPr>
            <p:ph type="pic" idx="4"/>
          </p:nvPr>
        </p:nvSpPr>
        <p:spPr>
          <a:xfrm>
            <a:off x="9751822" y="0"/>
            <a:ext cx="4883400" cy="4590900"/>
          </a:xfrm>
          <a:prstGeom prst="rect">
            <a:avLst/>
          </a:prstGeom>
          <a:solidFill>
            <a:srgbClr val="F2F2F2"/>
          </a:solidFill>
          <a:ln>
            <a:noFill/>
          </a:ln>
        </p:spPr>
      </p:sp>
      <p:sp>
        <p:nvSpPr>
          <p:cNvPr id="273" name="Google Shape;273;g13d88cdf413_0_561"/>
          <p:cNvSpPr>
            <a:spLocks noGrp="1"/>
          </p:cNvSpPr>
          <p:nvPr>
            <p:ph type="pic" idx="5"/>
          </p:nvPr>
        </p:nvSpPr>
        <p:spPr>
          <a:xfrm>
            <a:off x="14627732" y="0"/>
            <a:ext cx="4883400" cy="4590900"/>
          </a:xfrm>
          <a:prstGeom prst="rect">
            <a:avLst/>
          </a:prstGeom>
          <a:solidFill>
            <a:srgbClr val="F2F2F2"/>
          </a:solidFill>
          <a:ln>
            <a:noFill/>
          </a:ln>
        </p:spPr>
      </p:sp>
      <p:sp>
        <p:nvSpPr>
          <p:cNvPr id="274" name="Google Shape;274;g13d88cdf413_0_561"/>
          <p:cNvSpPr>
            <a:spLocks noGrp="1"/>
          </p:cNvSpPr>
          <p:nvPr>
            <p:ph type="pic" idx="6"/>
          </p:nvPr>
        </p:nvSpPr>
        <p:spPr>
          <a:xfrm>
            <a:off x="19503643" y="0"/>
            <a:ext cx="4883400" cy="4590900"/>
          </a:xfrm>
          <a:prstGeom prst="rect">
            <a:avLst/>
          </a:prstGeom>
          <a:solidFill>
            <a:srgbClr val="F2F2F2"/>
          </a:solidFill>
          <a:ln>
            <a:noFill/>
          </a:ln>
        </p:spPr>
      </p:sp>
      <p:sp>
        <p:nvSpPr>
          <p:cNvPr id="275" name="Google Shape;275;g13d88cdf413_0_561"/>
          <p:cNvSpPr>
            <a:spLocks noGrp="1"/>
          </p:cNvSpPr>
          <p:nvPr>
            <p:ph type="pic" idx="7"/>
          </p:nvPr>
        </p:nvSpPr>
        <p:spPr>
          <a:xfrm>
            <a:off x="0" y="4563380"/>
            <a:ext cx="4883400" cy="4590900"/>
          </a:xfrm>
          <a:prstGeom prst="rect">
            <a:avLst/>
          </a:prstGeom>
          <a:solidFill>
            <a:srgbClr val="F2F2F2"/>
          </a:solidFill>
          <a:ln>
            <a:noFill/>
          </a:ln>
        </p:spPr>
      </p:sp>
      <p:sp>
        <p:nvSpPr>
          <p:cNvPr id="276" name="Google Shape;276;g13d88cdf413_0_561"/>
          <p:cNvSpPr>
            <a:spLocks noGrp="1"/>
          </p:cNvSpPr>
          <p:nvPr>
            <p:ph type="pic" idx="8"/>
          </p:nvPr>
        </p:nvSpPr>
        <p:spPr>
          <a:xfrm>
            <a:off x="4875911" y="4563380"/>
            <a:ext cx="4883400" cy="4590900"/>
          </a:xfrm>
          <a:prstGeom prst="rect">
            <a:avLst/>
          </a:prstGeom>
          <a:solidFill>
            <a:srgbClr val="F2F2F2"/>
          </a:solidFill>
          <a:ln>
            <a:noFill/>
          </a:ln>
        </p:spPr>
      </p:sp>
      <p:sp>
        <p:nvSpPr>
          <p:cNvPr id="277" name="Google Shape;277;g13d88cdf413_0_561"/>
          <p:cNvSpPr>
            <a:spLocks noGrp="1"/>
          </p:cNvSpPr>
          <p:nvPr>
            <p:ph type="pic" idx="9"/>
          </p:nvPr>
        </p:nvSpPr>
        <p:spPr>
          <a:xfrm>
            <a:off x="9751822" y="4563380"/>
            <a:ext cx="4883400" cy="4590900"/>
          </a:xfrm>
          <a:prstGeom prst="rect">
            <a:avLst/>
          </a:prstGeom>
          <a:solidFill>
            <a:srgbClr val="F2F2F2"/>
          </a:solidFill>
          <a:ln>
            <a:noFill/>
          </a:ln>
        </p:spPr>
      </p:sp>
      <p:sp>
        <p:nvSpPr>
          <p:cNvPr id="278" name="Google Shape;278;g13d88cdf413_0_561"/>
          <p:cNvSpPr>
            <a:spLocks noGrp="1"/>
          </p:cNvSpPr>
          <p:nvPr>
            <p:ph type="pic" idx="13"/>
          </p:nvPr>
        </p:nvSpPr>
        <p:spPr>
          <a:xfrm>
            <a:off x="14627732" y="4563380"/>
            <a:ext cx="4883400" cy="4590900"/>
          </a:xfrm>
          <a:prstGeom prst="rect">
            <a:avLst/>
          </a:prstGeom>
          <a:solidFill>
            <a:srgbClr val="F2F2F2"/>
          </a:solidFill>
          <a:ln>
            <a:noFill/>
          </a:ln>
        </p:spPr>
      </p:sp>
      <p:sp>
        <p:nvSpPr>
          <p:cNvPr id="279" name="Google Shape;279;g13d88cdf413_0_561"/>
          <p:cNvSpPr>
            <a:spLocks noGrp="1"/>
          </p:cNvSpPr>
          <p:nvPr>
            <p:ph type="pic" idx="14"/>
          </p:nvPr>
        </p:nvSpPr>
        <p:spPr>
          <a:xfrm>
            <a:off x="19503643" y="4563380"/>
            <a:ext cx="4883400" cy="4590900"/>
          </a:xfrm>
          <a:prstGeom prst="rect">
            <a:avLst/>
          </a:prstGeom>
          <a:solidFill>
            <a:srgbClr val="F2F2F2"/>
          </a:solidFill>
          <a:ln>
            <a:noFill/>
          </a:ln>
        </p:spPr>
      </p:sp>
      <p:sp>
        <p:nvSpPr>
          <p:cNvPr id="280" name="Google Shape;280;g13d88cdf413_0_561"/>
          <p:cNvSpPr>
            <a:spLocks noGrp="1"/>
          </p:cNvSpPr>
          <p:nvPr>
            <p:ph type="pic" idx="15"/>
          </p:nvPr>
        </p:nvSpPr>
        <p:spPr>
          <a:xfrm>
            <a:off x="0" y="9126760"/>
            <a:ext cx="4883400" cy="4590900"/>
          </a:xfrm>
          <a:prstGeom prst="rect">
            <a:avLst/>
          </a:prstGeom>
          <a:solidFill>
            <a:srgbClr val="F2F2F2"/>
          </a:solidFill>
          <a:ln>
            <a:noFill/>
          </a:ln>
        </p:spPr>
      </p:sp>
      <p:sp>
        <p:nvSpPr>
          <p:cNvPr id="281" name="Google Shape;281;g13d88cdf413_0_561"/>
          <p:cNvSpPr>
            <a:spLocks noGrp="1"/>
          </p:cNvSpPr>
          <p:nvPr>
            <p:ph type="pic" idx="16"/>
          </p:nvPr>
        </p:nvSpPr>
        <p:spPr>
          <a:xfrm>
            <a:off x="4875911" y="9126760"/>
            <a:ext cx="4883400" cy="4590900"/>
          </a:xfrm>
          <a:prstGeom prst="rect">
            <a:avLst/>
          </a:prstGeom>
          <a:solidFill>
            <a:srgbClr val="F2F2F2"/>
          </a:solidFill>
          <a:ln>
            <a:noFill/>
          </a:ln>
        </p:spPr>
      </p:sp>
      <p:sp>
        <p:nvSpPr>
          <p:cNvPr id="282" name="Google Shape;282;g13d88cdf413_0_561"/>
          <p:cNvSpPr>
            <a:spLocks noGrp="1"/>
          </p:cNvSpPr>
          <p:nvPr>
            <p:ph type="pic" idx="17"/>
          </p:nvPr>
        </p:nvSpPr>
        <p:spPr>
          <a:xfrm>
            <a:off x="9751822" y="9126760"/>
            <a:ext cx="4883400" cy="4590900"/>
          </a:xfrm>
          <a:prstGeom prst="rect">
            <a:avLst/>
          </a:prstGeom>
          <a:solidFill>
            <a:srgbClr val="F2F2F2"/>
          </a:solidFill>
          <a:ln>
            <a:noFill/>
          </a:ln>
        </p:spPr>
      </p:sp>
      <p:sp>
        <p:nvSpPr>
          <p:cNvPr id="283" name="Google Shape;283;g13d88cdf413_0_561"/>
          <p:cNvSpPr>
            <a:spLocks noGrp="1"/>
          </p:cNvSpPr>
          <p:nvPr>
            <p:ph type="pic" idx="18"/>
          </p:nvPr>
        </p:nvSpPr>
        <p:spPr>
          <a:xfrm>
            <a:off x="14627732" y="9126760"/>
            <a:ext cx="4883400" cy="4590900"/>
          </a:xfrm>
          <a:prstGeom prst="rect">
            <a:avLst/>
          </a:prstGeom>
          <a:solidFill>
            <a:srgbClr val="F2F2F2"/>
          </a:solidFill>
          <a:ln>
            <a:noFill/>
          </a:ln>
        </p:spPr>
      </p:sp>
      <p:sp>
        <p:nvSpPr>
          <p:cNvPr id="284" name="Google Shape;284;g13d88cdf413_0_561"/>
          <p:cNvSpPr>
            <a:spLocks noGrp="1"/>
          </p:cNvSpPr>
          <p:nvPr>
            <p:ph type="pic" idx="19"/>
          </p:nvPr>
        </p:nvSpPr>
        <p:spPr>
          <a:xfrm>
            <a:off x="19503643" y="9126760"/>
            <a:ext cx="4883400" cy="4590900"/>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85"/>
        <p:cNvGrpSpPr/>
        <p:nvPr/>
      </p:nvGrpSpPr>
      <p:grpSpPr>
        <a:xfrm>
          <a:off x="0" y="0"/>
          <a:ext cx="0" cy="0"/>
          <a:chOff x="0" y="0"/>
          <a:chExt cx="0" cy="0"/>
        </a:xfrm>
      </p:grpSpPr>
      <p:sp>
        <p:nvSpPr>
          <p:cNvPr id="286" name="Google Shape;286;g13d88cdf413_0_577"/>
          <p:cNvSpPr>
            <a:spLocks noGrp="1"/>
          </p:cNvSpPr>
          <p:nvPr>
            <p:ph type="pic" idx="2"/>
          </p:nvPr>
        </p:nvSpPr>
        <p:spPr>
          <a:xfrm>
            <a:off x="0" y="0"/>
            <a:ext cx="4068600" cy="4572600"/>
          </a:xfrm>
          <a:prstGeom prst="rect">
            <a:avLst/>
          </a:prstGeom>
          <a:noFill/>
          <a:ln>
            <a:noFill/>
          </a:ln>
        </p:spPr>
      </p:sp>
      <p:sp>
        <p:nvSpPr>
          <p:cNvPr id="287" name="Google Shape;287;g13d88cdf413_0_577"/>
          <p:cNvSpPr>
            <a:spLocks noGrp="1"/>
          </p:cNvSpPr>
          <p:nvPr>
            <p:ph type="pic" idx="3"/>
          </p:nvPr>
        </p:nvSpPr>
        <p:spPr>
          <a:xfrm>
            <a:off x="0" y="4572525"/>
            <a:ext cx="4068600" cy="4572600"/>
          </a:xfrm>
          <a:prstGeom prst="rect">
            <a:avLst/>
          </a:prstGeom>
          <a:noFill/>
          <a:ln>
            <a:noFill/>
          </a:ln>
        </p:spPr>
      </p:sp>
      <p:sp>
        <p:nvSpPr>
          <p:cNvPr id="288" name="Google Shape;288;g13d88cdf413_0_577"/>
          <p:cNvSpPr>
            <a:spLocks noGrp="1"/>
          </p:cNvSpPr>
          <p:nvPr>
            <p:ph type="pic" idx="4"/>
          </p:nvPr>
        </p:nvSpPr>
        <p:spPr>
          <a:xfrm>
            <a:off x="0" y="9145050"/>
            <a:ext cx="4068600" cy="4572600"/>
          </a:xfrm>
          <a:prstGeom prst="rect">
            <a:avLst/>
          </a:prstGeom>
          <a:noFill/>
          <a:ln>
            <a:noFill/>
          </a:ln>
        </p:spPr>
      </p:sp>
      <p:sp>
        <p:nvSpPr>
          <p:cNvPr id="289" name="Google Shape;289;g13d88cdf413_0_577"/>
          <p:cNvSpPr>
            <a:spLocks noGrp="1"/>
          </p:cNvSpPr>
          <p:nvPr>
            <p:ph type="pic" idx="5"/>
          </p:nvPr>
        </p:nvSpPr>
        <p:spPr>
          <a:xfrm>
            <a:off x="4075169" y="0"/>
            <a:ext cx="4068600" cy="4572600"/>
          </a:xfrm>
          <a:prstGeom prst="rect">
            <a:avLst/>
          </a:prstGeom>
          <a:noFill/>
          <a:ln>
            <a:noFill/>
          </a:ln>
        </p:spPr>
      </p:sp>
      <p:sp>
        <p:nvSpPr>
          <p:cNvPr id="290" name="Google Shape;290;g13d88cdf413_0_577"/>
          <p:cNvSpPr>
            <a:spLocks noGrp="1"/>
          </p:cNvSpPr>
          <p:nvPr>
            <p:ph type="pic" idx="6"/>
          </p:nvPr>
        </p:nvSpPr>
        <p:spPr>
          <a:xfrm>
            <a:off x="4075169" y="4572525"/>
            <a:ext cx="4068600" cy="4572600"/>
          </a:xfrm>
          <a:prstGeom prst="rect">
            <a:avLst/>
          </a:prstGeom>
          <a:noFill/>
          <a:ln>
            <a:noFill/>
          </a:ln>
        </p:spPr>
      </p:sp>
      <p:sp>
        <p:nvSpPr>
          <p:cNvPr id="291" name="Google Shape;291;g13d88cdf413_0_577"/>
          <p:cNvSpPr>
            <a:spLocks noGrp="1"/>
          </p:cNvSpPr>
          <p:nvPr>
            <p:ph type="pic" idx="7"/>
          </p:nvPr>
        </p:nvSpPr>
        <p:spPr>
          <a:xfrm>
            <a:off x="4075169" y="9145050"/>
            <a:ext cx="4068600" cy="4572600"/>
          </a:xfrm>
          <a:prstGeom prst="rect">
            <a:avLst/>
          </a:prstGeom>
          <a:noFill/>
          <a:ln>
            <a:noFill/>
          </a:ln>
        </p:spPr>
      </p:sp>
      <p:sp>
        <p:nvSpPr>
          <p:cNvPr id="292" name="Google Shape;292;g13d88cdf413_0_577"/>
          <p:cNvSpPr>
            <a:spLocks noGrp="1"/>
          </p:cNvSpPr>
          <p:nvPr>
            <p:ph type="pic" idx="8"/>
          </p:nvPr>
        </p:nvSpPr>
        <p:spPr>
          <a:xfrm>
            <a:off x="8143698" y="0"/>
            <a:ext cx="4068600" cy="4572600"/>
          </a:xfrm>
          <a:prstGeom prst="rect">
            <a:avLst/>
          </a:prstGeom>
          <a:noFill/>
          <a:ln>
            <a:noFill/>
          </a:ln>
        </p:spPr>
      </p:sp>
      <p:sp>
        <p:nvSpPr>
          <p:cNvPr id="293" name="Google Shape;293;g13d88cdf413_0_577"/>
          <p:cNvSpPr>
            <a:spLocks noGrp="1"/>
          </p:cNvSpPr>
          <p:nvPr>
            <p:ph type="pic" idx="9"/>
          </p:nvPr>
        </p:nvSpPr>
        <p:spPr>
          <a:xfrm>
            <a:off x="8143698" y="4572525"/>
            <a:ext cx="4068600" cy="4572600"/>
          </a:xfrm>
          <a:prstGeom prst="rect">
            <a:avLst/>
          </a:prstGeom>
          <a:noFill/>
          <a:ln>
            <a:noFill/>
          </a:ln>
        </p:spPr>
      </p:sp>
      <p:sp>
        <p:nvSpPr>
          <p:cNvPr id="294" name="Google Shape;294;g13d88cdf413_0_577"/>
          <p:cNvSpPr>
            <a:spLocks noGrp="1"/>
          </p:cNvSpPr>
          <p:nvPr>
            <p:ph type="pic" idx="13"/>
          </p:nvPr>
        </p:nvSpPr>
        <p:spPr>
          <a:xfrm>
            <a:off x="8143698" y="9145050"/>
            <a:ext cx="4068600" cy="4572600"/>
          </a:xfrm>
          <a:prstGeom prst="rect">
            <a:avLst/>
          </a:prstGeom>
          <a:noFill/>
          <a:ln>
            <a:noFill/>
          </a:ln>
        </p:spPr>
      </p:sp>
      <p:sp>
        <p:nvSpPr>
          <p:cNvPr id="295" name="Google Shape;295;g13d88cdf413_0_577"/>
          <p:cNvSpPr>
            <a:spLocks noGrp="1"/>
          </p:cNvSpPr>
          <p:nvPr>
            <p:ph type="pic" idx="14"/>
          </p:nvPr>
        </p:nvSpPr>
        <p:spPr>
          <a:xfrm>
            <a:off x="12218867" y="0"/>
            <a:ext cx="4068600" cy="4572600"/>
          </a:xfrm>
          <a:prstGeom prst="rect">
            <a:avLst/>
          </a:prstGeom>
          <a:noFill/>
          <a:ln>
            <a:noFill/>
          </a:ln>
        </p:spPr>
      </p:sp>
      <p:sp>
        <p:nvSpPr>
          <p:cNvPr id="296" name="Google Shape;296;g13d88cdf413_0_577"/>
          <p:cNvSpPr>
            <a:spLocks noGrp="1"/>
          </p:cNvSpPr>
          <p:nvPr>
            <p:ph type="pic" idx="15"/>
          </p:nvPr>
        </p:nvSpPr>
        <p:spPr>
          <a:xfrm>
            <a:off x="12218867" y="4572525"/>
            <a:ext cx="4068600" cy="4572600"/>
          </a:xfrm>
          <a:prstGeom prst="rect">
            <a:avLst/>
          </a:prstGeom>
          <a:noFill/>
          <a:ln>
            <a:noFill/>
          </a:ln>
        </p:spPr>
      </p:sp>
      <p:sp>
        <p:nvSpPr>
          <p:cNvPr id="297" name="Google Shape;297;g13d88cdf413_0_577"/>
          <p:cNvSpPr>
            <a:spLocks noGrp="1"/>
          </p:cNvSpPr>
          <p:nvPr>
            <p:ph type="pic" idx="16"/>
          </p:nvPr>
        </p:nvSpPr>
        <p:spPr>
          <a:xfrm>
            <a:off x="12218867" y="9145050"/>
            <a:ext cx="4068600" cy="4572600"/>
          </a:xfrm>
          <a:prstGeom prst="rect">
            <a:avLst/>
          </a:prstGeom>
          <a:noFill/>
          <a:ln>
            <a:noFill/>
          </a:ln>
        </p:spPr>
      </p:sp>
      <p:sp>
        <p:nvSpPr>
          <p:cNvPr id="298" name="Google Shape;298;g13d88cdf413_0_577"/>
          <p:cNvSpPr>
            <a:spLocks noGrp="1"/>
          </p:cNvSpPr>
          <p:nvPr>
            <p:ph type="pic" idx="17"/>
          </p:nvPr>
        </p:nvSpPr>
        <p:spPr>
          <a:xfrm>
            <a:off x="16280758" y="0"/>
            <a:ext cx="4068600" cy="4572600"/>
          </a:xfrm>
          <a:prstGeom prst="rect">
            <a:avLst/>
          </a:prstGeom>
          <a:noFill/>
          <a:ln>
            <a:noFill/>
          </a:ln>
        </p:spPr>
      </p:sp>
      <p:sp>
        <p:nvSpPr>
          <p:cNvPr id="299" name="Google Shape;299;g13d88cdf413_0_577"/>
          <p:cNvSpPr>
            <a:spLocks noGrp="1"/>
          </p:cNvSpPr>
          <p:nvPr>
            <p:ph type="pic" idx="18"/>
          </p:nvPr>
        </p:nvSpPr>
        <p:spPr>
          <a:xfrm>
            <a:off x="16280758" y="4572525"/>
            <a:ext cx="4068600" cy="4572600"/>
          </a:xfrm>
          <a:prstGeom prst="rect">
            <a:avLst/>
          </a:prstGeom>
          <a:noFill/>
          <a:ln>
            <a:noFill/>
          </a:ln>
        </p:spPr>
      </p:sp>
      <p:sp>
        <p:nvSpPr>
          <p:cNvPr id="300" name="Google Shape;300;g13d88cdf413_0_577"/>
          <p:cNvSpPr>
            <a:spLocks noGrp="1"/>
          </p:cNvSpPr>
          <p:nvPr>
            <p:ph type="pic" idx="19"/>
          </p:nvPr>
        </p:nvSpPr>
        <p:spPr>
          <a:xfrm>
            <a:off x="16280758" y="9145050"/>
            <a:ext cx="4068600" cy="4572600"/>
          </a:xfrm>
          <a:prstGeom prst="rect">
            <a:avLst/>
          </a:prstGeom>
          <a:noFill/>
          <a:ln>
            <a:noFill/>
          </a:ln>
        </p:spPr>
      </p:sp>
      <p:sp>
        <p:nvSpPr>
          <p:cNvPr id="301" name="Google Shape;301;g13d88cdf413_0_577"/>
          <p:cNvSpPr>
            <a:spLocks noGrp="1"/>
          </p:cNvSpPr>
          <p:nvPr>
            <p:ph type="pic" idx="20"/>
          </p:nvPr>
        </p:nvSpPr>
        <p:spPr>
          <a:xfrm>
            <a:off x="20355926" y="0"/>
            <a:ext cx="4068600" cy="4572600"/>
          </a:xfrm>
          <a:prstGeom prst="rect">
            <a:avLst/>
          </a:prstGeom>
          <a:noFill/>
          <a:ln>
            <a:noFill/>
          </a:ln>
        </p:spPr>
      </p:sp>
      <p:sp>
        <p:nvSpPr>
          <p:cNvPr id="302" name="Google Shape;302;g13d88cdf413_0_577"/>
          <p:cNvSpPr>
            <a:spLocks noGrp="1"/>
          </p:cNvSpPr>
          <p:nvPr>
            <p:ph type="pic" idx="21"/>
          </p:nvPr>
        </p:nvSpPr>
        <p:spPr>
          <a:xfrm>
            <a:off x="20355926" y="4572525"/>
            <a:ext cx="4068600" cy="4572600"/>
          </a:xfrm>
          <a:prstGeom prst="rect">
            <a:avLst/>
          </a:prstGeom>
          <a:noFill/>
          <a:ln>
            <a:noFill/>
          </a:ln>
        </p:spPr>
      </p:sp>
      <p:sp>
        <p:nvSpPr>
          <p:cNvPr id="303" name="Google Shape;303;g13d88cdf413_0_577"/>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Reverse Color Bubble">
  <p:cSld name="1_Reverse Color Bubble">
    <p:spTree>
      <p:nvGrpSpPr>
        <p:cNvPr id="1" name="Shape 304"/>
        <p:cNvGrpSpPr/>
        <p:nvPr/>
      </p:nvGrpSpPr>
      <p:grpSpPr>
        <a:xfrm>
          <a:off x="0" y="0"/>
          <a:ext cx="0" cy="0"/>
          <a:chOff x="0" y="0"/>
          <a:chExt cx="0" cy="0"/>
        </a:xfrm>
      </p:grpSpPr>
      <p:sp>
        <p:nvSpPr>
          <p:cNvPr id="305" name="Google Shape;305;g13d88cdf413_0_596"/>
          <p:cNvSpPr>
            <a:spLocks noGrp="1"/>
          </p:cNvSpPr>
          <p:nvPr>
            <p:ph type="pic" idx="2"/>
          </p:nvPr>
        </p:nvSpPr>
        <p:spPr>
          <a:xfrm>
            <a:off x="0" y="-2"/>
            <a:ext cx="12193500" cy="4558200"/>
          </a:xfrm>
          <a:prstGeom prst="rect">
            <a:avLst/>
          </a:prstGeom>
          <a:noFill/>
          <a:ln>
            <a:noFill/>
          </a:ln>
        </p:spPr>
      </p:sp>
      <p:sp>
        <p:nvSpPr>
          <p:cNvPr id="306" name="Google Shape;306;g13d88cdf413_0_596"/>
          <p:cNvSpPr>
            <a:spLocks noGrp="1"/>
          </p:cNvSpPr>
          <p:nvPr>
            <p:ph type="pic" idx="3"/>
          </p:nvPr>
        </p:nvSpPr>
        <p:spPr>
          <a:xfrm>
            <a:off x="12193588" y="4585274"/>
            <a:ext cx="12193500" cy="4558200"/>
          </a:xfrm>
          <a:prstGeom prst="rect">
            <a:avLst/>
          </a:prstGeom>
          <a:noFill/>
          <a:ln>
            <a:noFill/>
          </a:ln>
        </p:spPr>
      </p:sp>
      <p:sp>
        <p:nvSpPr>
          <p:cNvPr id="307" name="Google Shape;307;g13d88cdf413_0_596"/>
          <p:cNvSpPr>
            <a:spLocks noGrp="1"/>
          </p:cNvSpPr>
          <p:nvPr>
            <p:ph type="pic" idx="4"/>
          </p:nvPr>
        </p:nvSpPr>
        <p:spPr>
          <a:xfrm>
            <a:off x="-1988" y="9159900"/>
            <a:ext cx="12193500" cy="45582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3 Picture Square Placeholder">
  <p:cSld name="1_3 Picture Square Placeholder">
    <p:spTree>
      <p:nvGrpSpPr>
        <p:cNvPr id="1" name="Shape 308"/>
        <p:cNvGrpSpPr/>
        <p:nvPr/>
      </p:nvGrpSpPr>
      <p:grpSpPr>
        <a:xfrm>
          <a:off x="0" y="0"/>
          <a:ext cx="0" cy="0"/>
          <a:chOff x="0" y="0"/>
          <a:chExt cx="0" cy="0"/>
        </a:xfrm>
      </p:grpSpPr>
      <p:sp>
        <p:nvSpPr>
          <p:cNvPr id="309" name="Google Shape;309;g13d88cdf413_0_600"/>
          <p:cNvSpPr>
            <a:spLocks noGrp="1"/>
          </p:cNvSpPr>
          <p:nvPr>
            <p:ph type="pic" idx="2"/>
          </p:nvPr>
        </p:nvSpPr>
        <p:spPr>
          <a:xfrm>
            <a:off x="2117492" y="3906679"/>
            <a:ext cx="5760900" cy="4320600"/>
          </a:xfrm>
          <a:prstGeom prst="rect">
            <a:avLst/>
          </a:prstGeom>
          <a:noFill/>
          <a:ln>
            <a:noFill/>
          </a:ln>
        </p:spPr>
      </p:sp>
      <p:sp>
        <p:nvSpPr>
          <p:cNvPr id="310" name="Google Shape;310;g13d88cdf413_0_600"/>
          <p:cNvSpPr>
            <a:spLocks noGrp="1"/>
          </p:cNvSpPr>
          <p:nvPr>
            <p:ph type="pic" idx="3"/>
          </p:nvPr>
        </p:nvSpPr>
        <p:spPr>
          <a:xfrm>
            <a:off x="9305722" y="3952648"/>
            <a:ext cx="5760900" cy="4320600"/>
          </a:xfrm>
          <a:prstGeom prst="rect">
            <a:avLst/>
          </a:prstGeom>
          <a:noFill/>
          <a:ln>
            <a:noFill/>
          </a:ln>
        </p:spPr>
      </p:sp>
      <p:sp>
        <p:nvSpPr>
          <p:cNvPr id="311" name="Google Shape;311;g13d88cdf413_0_600"/>
          <p:cNvSpPr>
            <a:spLocks noGrp="1"/>
          </p:cNvSpPr>
          <p:nvPr>
            <p:ph type="pic" idx="4"/>
          </p:nvPr>
        </p:nvSpPr>
        <p:spPr>
          <a:xfrm>
            <a:off x="16569817" y="3952648"/>
            <a:ext cx="5760900" cy="4320600"/>
          </a:xfrm>
          <a:prstGeom prst="rect">
            <a:avLst/>
          </a:prstGeom>
          <a:noFill/>
          <a:ln>
            <a:noFill/>
          </a:ln>
        </p:spPr>
      </p:sp>
      <p:sp>
        <p:nvSpPr>
          <p:cNvPr id="312" name="Google Shape;312;g13d88cdf413_0_600"/>
          <p:cNvSpPr/>
          <p:nvPr/>
        </p:nvSpPr>
        <p:spPr>
          <a:xfrm>
            <a:off x="0" y="6864727"/>
            <a:ext cx="24387300" cy="685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Picture Placeholder">
  <p:cSld name="4 Picture Placeholder">
    <p:spTree>
      <p:nvGrpSpPr>
        <p:cNvPr id="1" name="Shape 313"/>
        <p:cNvGrpSpPr/>
        <p:nvPr/>
      </p:nvGrpSpPr>
      <p:grpSpPr>
        <a:xfrm>
          <a:off x="0" y="0"/>
          <a:ext cx="0" cy="0"/>
          <a:chOff x="0" y="0"/>
          <a:chExt cx="0" cy="0"/>
        </a:xfrm>
      </p:grpSpPr>
      <p:sp>
        <p:nvSpPr>
          <p:cNvPr id="314" name="Google Shape;314;g13d88cdf413_0_605"/>
          <p:cNvSpPr>
            <a:spLocks noGrp="1"/>
          </p:cNvSpPr>
          <p:nvPr>
            <p:ph type="pic" idx="2"/>
          </p:nvPr>
        </p:nvSpPr>
        <p:spPr>
          <a:xfrm>
            <a:off x="3486604" y="4148346"/>
            <a:ext cx="3240300" cy="3240300"/>
          </a:xfrm>
          <a:prstGeom prst="rect">
            <a:avLst/>
          </a:prstGeom>
          <a:noFill/>
          <a:ln>
            <a:noFill/>
          </a:ln>
        </p:spPr>
      </p:sp>
      <p:sp>
        <p:nvSpPr>
          <p:cNvPr id="315" name="Google Shape;315;g13d88cdf413_0_605"/>
          <p:cNvSpPr>
            <a:spLocks noGrp="1"/>
          </p:cNvSpPr>
          <p:nvPr>
            <p:ph type="pic" idx="3"/>
          </p:nvPr>
        </p:nvSpPr>
        <p:spPr>
          <a:xfrm>
            <a:off x="9185866" y="4148346"/>
            <a:ext cx="3240300" cy="3240300"/>
          </a:xfrm>
          <a:prstGeom prst="rect">
            <a:avLst/>
          </a:prstGeom>
          <a:noFill/>
          <a:ln>
            <a:noFill/>
          </a:ln>
        </p:spPr>
      </p:sp>
      <p:sp>
        <p:nvSpPr>
          <p:cNvPr id="316" name="Google Shape;316;g13d88cdf413_0_605"/>
          <p:cNvSpPr>
            <a:spLocks noGrp="1"/>
          </p:cNvSpPr>
          <p:nvPr>
            <p:ph type="pic" idx="4"/>
          </p:nvPr>
        </p:nvSpPr>
        <p:spPr>
          <a:xfrm>
            <a:off x="18991212" y="4148346"/>
            <a:ext cx="3240300" cy="3240300"/>
          </a:xfrm>
          <a:prstGeom prst="rect">
            <a:avLst/>
          </a:prstGeom>
          <a:noFill/>
          <a:ln>
            <a:noFill/>
          </a:ln>
        </p:spPr>
      </p:sp>
      <p:sp>
        <p:nvSpPr>
          <p:cNvPr id="317" name="Google Shape;317;g13d88cdf413_0_605"/>
          <p:cNvSpPr>
            <a:spLocks noGrp="1"/>
          </p:cNvSpPr>
          <p:nvPr>
            <p:ph type="pic" idx="5"/>
          </p:nvPr>
        </p:nvSpPr>
        <p:spPr>
          <a:xfrm>
            <a:off x="14258702" y="4148346"/>
            <a:ext cx="3240300" cy="32403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 Placeholder picture (circle)">
  <p:cSld name="1 Placeholder picture (circle)">
    <p:spTree>
      <p:nvGrpSpPr>
        <p:cNvPr id="1" name="Shape 318"/>
        <p:cNvGrpSpPr/>
        <p:nvPr/>
      </p:nvGrpSpPr>
      <p:grpSpPr>
        <a:xfrm>
          <a:off x="0" y="0"/>
          <a:ext cx="0" cy="0"/>
          <a:chOff x="0" y="0"/>
          <a:chExt cx="0" cy="0"/>
        </a:xfrm>
      </p:grpSpPr>
      <p:sp>
        <p:nvSpPr>
          <p:cNvPr id="319" name="Google Shape;319;g13d88cdf413_0_610"/>
          <p:cNvSpPr>
            <a:spLocks noGrp="1"/>
          </p:cNvSpPr>
          <p:nvPr>
            <p:ph type="pic" idx="2"/>
          </p:nvPr>
        </p:nvSpPr>
        <p:spPr>
          <a:xfrm>
            <a:off x="2095774" y="2572046"/>
            <a:ext cx="5049000" cy="5049000"/>
          </a:xfrm>
          <a:prstGeom prst="ellipse">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ormal Page without footer">
  <p:cSld name="Normal Page without footer">
    <p:spTree>
      <p:nvGrpSpPr>
        <p:cNvPr id="1" name="Shape 32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321"/>
        <p:cNvGrpSpPr/>
        <p:nvPr/>
      </p:nvGrpSpPr>
      <p:grpSpPr>
        <a:xfrm>
          <a:off x="0" y="0"/>
          <a:ext cx="0" cy="0"/>
          <a:chOff x="0" y="0"/>
          <a:chExt cx="0" cy="0"/>
        </a:xfrm>
      </p:grpSpPr>
      <p:sp>
        <p:nvSpPr>
          <p:cNvPr id="322" name="Google Shape;322;g13d88cdf413_0_613"/>
          <p:cNvSpPr>
            <a:spLocks noGrp="1"/>
          </p:cNvSpPr>
          <p:nvPr>
            <p:ph type="pic" idx="2"/>
          </p:nvPr>
        </p:nvSpPr>
        <p:spPr>
          <a:xfrm>
            <a:off x="0" y="0"/>
            <a:ext cx="4068600" cy="4572600"/>
          </a:xfrm>
          <a:prstGeom prst="rect">
            <a:avLst/>
          </a:prstGeom>
          <a:noFill/>
          <a:ln>
            <a:noFill/>
          </a:ln>
        </p:spPr>
      </p:sp>
      <p:sp>
        <p:nvSpPr>
          <p:cNvPr id="323" name="Google Shape;323;g13d88cdf413_0_613"/>
          <p:cNvSpPr>
            <a:spLocks noGrp="1"/>
          </p:cNvSpPr>
          <p:nvPr>
            <p:ph type="pic" idx="3"/>
          </p:nvPr>
        </p:nvSpPr>
        <p:spPr>
          <a:xfrm>
            <a:off x="0" y="4572525"/>
            <a:ext cx="4068600" cy="4572600"/>
          </a:xfrm>
          <a:prstGeom prst="rect">
            <a:avLst/>
          </a:prstGeom>
          <a:noFill/>
          <a:ln>
            <a:noFill/>
          </a:ln>
        </p:spPr>
      </p:sp>
      <p:sp>
        <p:nvSpPr>
          <p:cNvPr id="324" name="Google Shape;324;g13d88cdf413_0_613"/>
          <p:cNvSpPr>
            <a:spLocks noGrp="1"/>
          </p:cNvSpPr>
          <p:nvPr>
            <p:ph type="pic" idx="4"/>
          </p:nvPr>
        </p:nvSpPr>
        <p:spPr>
          <a:xfrm>
            <a:off x="0" y="9145050"/>
            <a:ext cx="4068600" cy="4572600"/>
          </a:xfrm>
          <a:prstGeom prst="rect">
            <a:avLst/>
          </a:prstGeom>
          <a:noFill/>
          <a:ln>
            <a:noFill/>
          </a:ln>
        </p:spPr>
      </p:sp>
      <p:sp>
        <p:nvSpPr>
          <p:cNvPr id="325" name="Google Shape;325;g13d88cdf413_0_613"/>
          <p:cNvSpPr>
            <a:spLocks noGrp="1"/>
          </p:cNvSpPr>
          <p:nvPr>
            <p:ph type="pic" idx="5"/>
          </p:nvPr>
        </p:nvSpPr>
        <p:spPr>
          <a:xfrm>
            <a:off x="4075169" y="0"/>
            <a:ext cx="4068600" cy="4572600"/>
          </a:xfrm>
          <a:prstGeom prst="rect">
            <a:avLst/>
          </a:prstGeom>
          <a:noFill/>
          <a:ln>
            <a:noFill/>
          </a:ln>
        </p:spPr>
      </p:sp>
      <p:sp>
        <p:nvSpPr>
          <p:cNvPr id="326" name="Google Shape;326;g13d88cdf413_0_613"/>
          <p:cNvSpPr>
            <a:spLocks noGrp="1"/>
          </p:cNvSpPr>
          <p:nvPr>
            <p:ph type="pic" idx="6"/>
          </p:nvPr>
        </p:nvSpPr>
        <p:spPr>
          <a:xfrm>
            <a:off x="4075169" y="4572525"/>
            <a:ext cx="4068600" cy="4572600"/>
          </a:xfrm>
          <a:prstGeom prst="rect">
            <a:avLst/>
          </a:prstGeom>
          <a:noFill/>
          <a:ln>
            <a:noFill/>
          </a:ln>
        </p:spPr>
      </p:sp>
      <p:sp>
        <p:nvSpPr>
          <p:cNvPr id="327" name="Google Shape;327;g13d88cdf413_0_613"/>
          <p:cNvSpPr>
            <a:spLocks noGrp="1"/>
          </p:cNvSpPr>
          <p:nvPr>
            <p:ph type="pic" idx="7"/>
          </p:nvPr>
        </p:nvSpPr>
        <p:spPr>
          <a:xfrm>
            <a:off x="4075169" y="9145050"/>
            <a:ext cx="4068600" cy="4572600"/>
          </a:xfrm>
          <a:prstGeom prst="rect">
            <a:avLst/>
          </a:prstGeom>
          <a:noFill/>
          <a:ln>
            <a:noFill/>
          </a:ln>
        </p:spPr>
      </p:sp>
      <p:sp>
        <p:nvSpPr>
          <p:cNvPr id="328" name="Google Shape;328;g13d88cdf413_0_613"/>
          <p:cNvSpPr>
            <a:spLocks noGrp="1"/>
          </p:cNvSpPr>
          <p:nvPr>
            <p:ph type="pic" idx="8"/>
          </p:nvPr>
        </p:nvSpPr>
        <p:spPr>
          <a:xfrm>
            <a:off x="8143698" y="0"/>
            <a:ext cx="4068600" cy="4572600"/>
          </a:xfrm>
          <a:prstGeom prst="rect">
            <a:avLst/>
          </a:prstGeom>
          <a:noFill/>
          <a:ln>
            <a:noFill/>
          </a:ln>
        </p:spPr>
      </p:sp>
      <p:sp>
        <p:nvSpPr>
          <p:cNvPr id="329" name="Google Shape;329;g13d88cdf413_0_613"/>
          <p:cNvSpPr>
            <a:spLocks noGrp="1"/>
          </p:cNvSpPr>
          <p:nvPr>
            <p:ph type="pic" idx="9"/>
          </p:nvPr>
        </p:nvSpPr>
        <p:spPr>
          <a:xfrm>
            <a:off x="8143698" y="4572525"/>
            <a:ext cx="4068600" cy="4572600"/>
          </a:xfrm>
          <a:prstGeom prst="rect">
            <a:avLst/>
          </a:prstGeom>
          <a:noFill/>
          <a:ln>
            <a:noFill/>
          </a:ln>
        </p:spPr>
      </p:sp>
      <p:sp>
        <p:nvSpPr>
          <p:cNvPr id="330" name="Google Shape;330;g13d88cdf413_0_613"/>
          <p:cNvSpPr>
            <a:spLocks noGrp="1"/>
          </p:cNvSpPr>
          <p:nvPr>
            <p:ph type="pic" idx="13"/>
          </p:nvPr>
        </p:nvSpPr>
        <p:spPr>
          <a:xfrm>
            <a:off x="8143698" y="9145050"/>
            <a:ext cx="4068600" cy="4572600"/>
          </a:xfrm>
          <a:prstGeom prst="rect">
            <a:avLst/>
          </a:prstGeom>
          <a:noFill/>
          <a:ln>
            <a:noFill/>
          </a:ln>
        </p:spPr>
      </p:sp>
      <p:sp>
        <p:nvSpPr>
          <p:cNvPr id="331" name="Google Shape;331;g13d88cdf413_0_613"/>
          <p:cNvSpPr>
            <a:spLocks noGrp="1"/>
          </p:cNvSpPr>
          <p:nvPr>
            <p:ph type="pic" idx="14"/>
          </p:nvPr>
        </p:nvSpPr>
        <p:spPr>
          <a:xfrm>
            <a:off x="12218867" y="0"/>
            <a:ext cx="4068600" cy="4572600"/>
          </a:xfrm>
          <a:prstGeom prst="rect">
            <a:avLst/>
          </a:prstGeom>
          <a:noFill/>
          <a:ln>
            <a:noFill/>
          </a:ln>
        </p:spPr>
      </p:sp>
      <p:sp>
        <p:nvSpPr>
          <p:cNvPr id="332" name="Google Shape;332;g13d88cdf413_0_613"/>
          <p:cNvSpPr>
            <a:spLocks noGrp="1"/>
          </p:cNvSpPr>
          <p:nvPr>
            <p:ph type="pic" idx="15"/>
          </p:nvPr>
        </p:nvSpPr>
        <p:spPr>
          <a:xfrm>
            <a:off x="12218867" y="4572525"/>
            <a:ext cx="4068600" cy="4572600"/>
          </a:xfrm>
          <a:prstGeom prst="rect">
            <a:avLst/>
          </a:prstGeom>
          <a:noFill/>
          <a:ln>
            <a:noFill/>
          </a:ln>
        </p:spPr>
      </p:sp>
      <p:sp>
        <p:nvSpPr>
          <p:cNvPr id="333" name="Google Shape;333;g13d88cdf413_0_613"/>
          <p:cNvSpPr>
            <a:spLocks noGrp="1"/>
          </p:cNvSpPr>
          <p:nvPr>
            <p:ph type="pic" idx="16"/>
          </p:nvPr>
        </p:nvSpPr>
        <p:spPr>
          <a:xfrm>
            <a:off x="12218867" y="9145050"/>
            <a:ext cx="4068600" cy="4572600"/>
          </a:xfrm>
          <a:prstGeom prst="rect">
            <a:avLst/>
          </a:prstGeom>
          <a:noFill/>
          <a:ln>
            <a:noFill/>
          </a:ln>
        </p:spPr>
      </p:sp>
      <p:sp>
        <p:nvSpPr>
          <p:cNvPr id="334" name="Google Shape;334;g13d88cdf413_0_613"/>
          <p:cNvSpPr>
            <a:spLocks noGrp="1"/>
          </p:cNvSpPr>
          <p:nvPr>
            <p:ph type="pic" idx="17"/>
          </p:nvPr>
        </p:nvSpPr>
        <p:spPr>
          <a:xfrm>
            <a:off x="16280758" y="0"/>
            <a:ext cx="4068600" cy="4572600"/>
          </a:xfrm>
          <a:prstGeom prst="rect">
            <a:avLst/>
          </a:prstGeom>
          <a:noFill/>
          <a:ln>
            <a:noFill/>
          </a:ln>
        </p:spPr>
      </p:sp>
      <p:sp>
        <p:nvSpPr>
          <p:cNvPr id="335" name="Google Shape;335;g13d88cdf413_0_613"/>
          <p:cNvSpPr>
            <a:spLocks noGrp="1"/>
          </p:cNvSpPr>
          <p:nvPr>
            <p:ph type="pic" idx="18"/>
          </p:nvPr>
        </p:nvSpPr>
        <p:spPr>
          <a:xfrm>
            <a:off x="16280758" y="4572525"/>
            <a:ext cx="4068600" cy="4572600"/>
          </a:xfrm>
          <a:prstGeom prst="rect">
            <a:avLst/>
          </a:prstGeom>
          <a:noFill/>
          <a:ln>
            <a:noFill/>
          </a:ln>
        </p:spPr>
      </p:sp>
      <p:sp>
        <p:nvSpPr>
          <p:cNvPr id="336" name="Google Shape;336;g13d88cdf413_0_613"/>
          <p:cNvSpPr>
            <a:spLocks noGrp="1"/>
          </p:cNvSpPr>
          <p:nvPr>
            <p:ph type="pic" idx="19"/>
          </p:nvPr>
        </p:nvSpPr>
        <p:spPr>
          <a:xfrm>
            <a:off x="16280758" y="9145050"/>
            <a:ext cx="4068600" cy="4572600"/>
          </a:xfrm>
          <a:prstGeom prst="rect">
            <a:avLst/>
          </a:prstGeom>
          <a:noFill/>
          <a:ln>
            <a:noFill/>
          </a:ln>
        </p:spPr>
      </p:sp>
      <p:sp>
        <p:nvSpPr>
          <p:cNvPr id="337" name="Google Shape;337;g13d88cdf413_0_613"/>
          <p:cNvSpPr>
            <a:spLocks noGrp="1"/>
          </p:cNvSpPr>
          <p:nvPr>
            <p:ph type="pic" idx="20"/>
          </p:nvPr>
        </p:nvSpPr>
        <p:spPr>
          <a:xfrm>
            <a:off x="20355926" y="0"/>
            <a:ext cx="4068600" cy="4572600"/>
          </a:xfrm>
          <a:prstGeom prst="rect">
            <a:avLst/>
          </a:prstGeom>
          <a:noFill/>
          <a:ln>
            <a:noFill/>
          </a:ln>
        </p:spPr>
      </p:sp>
      <p:sp>
        <p:nvSpPr>
          <p:cNvPr id="338" name="Google Shape;338;g13d88cdf413_0_613"/>
          <p:cNvSpPr>
            <a:spLocks noGrp="1"/>
          </p:cNvSpPr>
          <p:nvPr>
            <p:ph type="pic" idx="21"/>
          </p:nvPr>
        </p:nvSpPr>
        <p:spPr>
          <a:xfrm>
            <a:off x="20355926" y="4572525"/>
            <a:ext cx="4068600" cy="4572600"/>
          </a:xfrm>
          <a:prstGeom prst="rect">
            <a:avLst/>
          </a:prstGeom>
          <a:noFill/>
          <a:ln>
            <a:noFill/>
          </a:ln>
        </p:spPr>
      </p:sp>
      <p:sp>
        <p:nvSpPr>
          <p:cNvPr id="339" name="Google Shape;339;g13d88cdf413_0_613"/>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340"/>
        <p:cNvGrpSpPr/>
        <p:nvPr/>
      </p:nvGrpSpPr>
      <p:grpSpPr>
        <a:xfrm>
          <a:off x="0" y="0"/>
          <a:ext cx="0" cy="0"/>
          <a:chOff x="0" y="0"/>
          <a:chExt cx="0" cy="0"/>
        </a:xfrm>
      </p:grpSpPr>
      <p:sp>
        <p:nvSpPr>
          <p:cNvPr id="341" name="Google Shape;341;g13d88cdf413_0_632"/>
          <p:cNvSpPr>
            <a:spLocks noGrp="1"/>
          </p:cNvSpPr>
          <p:nvPr>
            <p:ph type="pic" idx="2"/>
          </p:nvPr>
        </p:nvSpPr>
        <p:spPr>
          <a:xfrm>
            <a:off x="2900726" y="4570414"/>
            <a:ext cx="3396000" cy="3396000"/>
          </a:xfrm>
          <a:prstGeom prst="ellipse">
            <a:avLst/>
          </a:prstGeom>
          <a:noFill/>
          <a:ln>
            <a:noFill/>
          </a:ln>
        </p:spPr>
      </p:sp>
      <p:sp>
        <p:nvSpPr>
          <p:cNvPr id="342" name="Google Shape;342;g13d88cdf413_0_632"/>
          <p:cNvSpPr>
            <a:spLocks noGrp="1"/>
          </p:cNvSpPr>
          <p:nvPr>
            <p:ph type="pic" idx="3"/>
          </p:nvPr>
        </p:nvSpPr>
        <p:spPr>
          <a:xfrm>
            <a:off x="7944762" y="4570414"/>
            <a:ext cx="3396000" cy="3396000"/>
          </a:xfrm>
          <a:prstGeom prst="ellipse">
            <a:avLst/>
          </a:prstGeom>
          <a:noFill/>
          <a:ln>
            <a:noFill/>
          </a:ln>
        </p:spPr>
      </p:sp>
      <p:sp>
        <p:nvSpPr>
          <p:cNvPr id="343" name="Google Shape;343;g13d88cdf413_0_632"/>
          <p:cNvSpPr>
            <a:spLocks noGrp="1"/>
          </p:cNvSpPr>
          <p:nvPr>
            <p:ph type="pic" idx="4"/>
          </p:nvPr>
        </p:nvSpPr>
        <p:spPr>
          <a:xfrm>
            <a:off x="13019265" y="4570414"/>
            <a:ext cx="3396000" cy="3396000"/>
          </a:xfrm>
          <a:prstGeom prst="ellipse">
            <a:avLst/>
          </a:prstGeom>
          <a:noFill/>
          <a:ln>
            <a:noFill/>
          </a:ln>
        </p:spPr>
      </p:sp>
      <p:sp>
        <p:nvSpPr>
          <p:cNvPr id="344" name="Google Shape;344;g13d88cdf413_0_632"/>
          <p:cNvSpPr>
            <a:spLocks noGrp="1"/>
          </p:cNvSpPr>
          <p:nvPr>
            <p:ph type="pic" idx="5"/>
          </p:nvPr>
        </p:nvSpPr>
        <p:spPr>
          <a:xfrm>
            <a:off x="18063302" y="4570414"/>
            <a:ext cx="3396000" cy="33960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345"/>
        <p:cNvGrpSpPr/>
        <p:nvPr/>
      </p:nvGrpSpPr>
      <p:grpSpPr>
        <a:xfrm>
          <a:off x="0" y="0"/>
          <a:ext cx="0" cy="0"/>
          <a:chOff x="0" y="0"/>
          <a:chExt cx="0" cy="0"/>
        </a:xfrm>
      </p:grpSpPr>
      <p:sp>
        <p:nvSpPr>
          <p:cNvPr id="346" name="Google Shape;346;g13d88cdf413_0_637"/>
          <p:cNvSpPr>
            <a:spLocks noGrp="1"/>
          </p:cNvSpPr>
          <p:nvPr>
            <p:ph type="pic" idx="2"/>
          </p:nvPr>
        </p:nvSpPr>
        <p:spPr>
          <a:xfrm>
            <a:off x="2489310" y="4227474"/>
            <a:ext cx="3396000" cy="33960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Layout: 05">
  <p:cSld name="Team Layout: 05">
    <p:spTree>
      <p:nvGrpSpPr>
        <p:cNvPr id="1" name="Shape 219"/>
        <p:cNvGrpSpPr/>
        <p:nvPr/>
      </p:nvGrpSpPr>
      <p:grpSpPr>
        <a:xfrm>
          <a:off x="0" y="0"/>
          <a:ext cx="0" cy="0"/>
          <a:chOff x="0" y="0"/>
          <a:chExt cx="0" cy="0"/>
        </a:xfrm>
      </p:grpSpPr>
      <p:sp>
        <p:nvSpPr>
          <p:cNvPr id="220" name="Google Shape;220;g13d88cdf413_0_511"/>
          <p:cNvSpPr>
            <a:spLocks noGrp="1"/>
          </p:cNvSpPr>
          <p:nvPr>
            <p:ph type="pic" idx="2"/>
          </p:nvPr>
        </p:nvSpPr>
        <p:spPr>
          <a:xfrm>
            <a:off x="3062767" y="4083909"/>
            <a:ext cx="6474600" cy="6474600"/>
          </a:xfrm>
          <a:prstGeom prst="diamond">
            <a:avLst/>
          </a:prstGeom>
          <a:solidFill>
            <a:srgbClr val="F2F2F2">
              <a:alpha val="49019"/>
            </a:srgbClr>
          </a:solidFill>
          <a:ln>
            <a:noFill/>
          </a:ln>
        </p:spPr>
      </p:sp>
      <p:sp>
        <p:nvSpPr>
          <p:cNvPr id="221" name="Google Shape;221;g13d88cdf413_0_511"/>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eet the Team">
  <p:cSld name="Meet the Team">
    <p:spTree>
      <p:nvGrpSpPr>
        <p:cNvPr id="1" name="Shape 347"/>
        <p:cNvGrpSpPr/>
        <p:nvPr/>
      </p:nvGrpSpPr>
      <p:grpSpPr>
        <a:xfrm>
          <a:off x="0" y="0"/>
          <a:ext cx="0" cy="0"/>
          <a:chOff x="0" y="0"/>
          <a:chExt cx="0" cy="0"/>
        </a:xfrm>
      </p:grpSpPr>
      <p:sp>
        <p:nvSpPr>
          <p:cNvPr id="348" name="Google Shape;348;g13d88cdf413_0_639"/>
          <p:cNvSpPr>
            <a:spLocks noGrp="1"/>
          </p:cNvSpPr>
          <p:nvPr>
            <p:ph type="pic" idx="2"/>
          </p:nvPr>
        </p:nvSpPr>
        <p:spPr>
          <a:xfrm>
            <a:off x="2531197" y="3852351"/>
            <a:ext cx="4267800" cy="4267800"/>
          </a:xfrm>
          <a:prstGeom prst="rect">
            <a:avLst/>
          </a:prstGeom>
          <a:noFill/>
          <a:ln>
            <a:noFill/>
          </a:ln>
        </p:spPr>
      </p:sp>
      <p:sp>
        <p:nvSpPr>
          <p:cNvPr id="349" name="Google Shape;349;g13d88cdf413_0_639"/>
          <p:cNvSpPr>
            <a:spLocks noGrp="1"/>
          </p:cNvSpPr>
          <p:nvPr>
            <p:ph type="pic" idx="3"/>
          </p:nvPr>
        </p:nvSpPr>
        <p:spPr>
          <a:xfrm>
            <a:off x="7628204" y="3852351"/>
            <a:ext cx="4267800" cy="4267800"/>
          </a:xfrm>
          <a:prstGeom prst="rect">
            <a:avLst/>
          </a:prstGeom>
          <a:noFill/>
          <a:ln>
            <a:noFill/>
          </a:ln>
        </p:spPr>
      </p:sp>
      <p:sp>
        <p:nvSpPr>
          <p:cNvPr id="350" name="Google Shape;350;g13d88cdf413_0_639"/>
          <p:cNvSpPr>
            <a:spLocks noGrp="1"/>
          </p:cNvSpPr>
          <p:nvPr>
            <p:ph type="pic" idx="4"/>
          </p:nvPr>
        </p:nvSpPr>
        <p:spPr>
          <a:xfrm>
            <a:off x="12505639" y="3852351"/>
            <a:ext cx="4267800" cy="4267800"/>
          </a:xfrm>
          <a:prstGeom prst="rect">
            <a:avLst/>
          </a:prstGeom>
          <a:noFill/>
          <a:ln>
            <a:noFill/>
          </a:ln>
        </p:spPr>
      </p:sp>
      <p:sp>
        <p:nvSpPr>
          <p:cNvPr id="351" name="Google Shape;351;g13d88cdf413_0_639"/>
          <p:cNvSpPr>
            <a:spLocks noGrp="1"/>
          </p:cNvSpPr>
          <p:nvPr>
            <p:ph type="pic" idx="5"/>
          </p:nvPr>
        </p:nvSpPr>
        <p:spPr>
          <a:xfrm>
            <a:off x="17383074" y="3852351"/>
            <a:ext cx="4267800" cy="42678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eam-layout">
  <p:cSld name="1_Team-layout">
    <p:spTree>
      <p:nvGrpSpPr>
        <p:cNvPr id="1" name="Shape 352"/>
        <p:cNvGrpSpPr/>
        <p:nvPr/>
      </p:nvGrpSpPr>
      <p:grpSpPr>
        <a:xfrm>
          <a:off x="0" y="0"/>
          <a:ext cx="0" cy="0"/>
          <a:chOff x="0" y="0"/>
          <a:chExt cx="0" cy="0"/>
        </a:xfrm>
      </p:grpSpPr>
      <p:sp>
        <p:nvSpPr>
          <p:cNvPr id="353" name="Google Shape;353;g13d88cdf413_0_644"/>
          <p:cNvSpPr>
            <a:spLocks noGrp="1"/>
          </p:cNvSpPr>
          <p:nvPr>
            <p:ph type="pic" idx="2"/>
          </p:nvPr>
        </p:nvSpPr>
        <p:spPr>
          <a:xfrm>
            <a:off x="6548140" y="3674324"/>
            <a:ext cx="2520300" cy="2517900"/>
          </a:xfrm>
          <a:prstGeom prst="ellipse">
            <a:avLst/>
          </a:prstGeom>
          <a:noFill/>
          <a:ln>
            <a:noFill/>
          </a:ln>
        </p:spPr>
      </p:sp>
      <p:sp>
        <p:nvSpPr>
          <p:cNvPr id="354" name="Google Shape;354;g13d88cdf413_0_644"/>
          <p:cNvSpPr>
            <a:spLocks noGrp="1"/>
          </p:cNvSpPr>
          <p:nvPr>
            <p:ph type="pic" idx="3"/>
          </p:nvPr>
        </p:nvSpPr>
        <p:spPr>
          <a:xfrm>
            <a:off x="10936658" y="3674324"/>
            <a:ext cx="2520300" cy="2517900"/>
          </a:xfrm>
          <a:prstGeom prst="ellipse">
            <a:avLst/>
          </a:prstGeom>
          <a:noFill/>
          <a:ln>
            <a:noFill/>
          </a:ln>
        </p:spPr>
      </p:sp>
      <p:sp>
        <p:nvSpPr>
          <p:cNvPr id="355" name="Google Shape;355;g13d88cdf413_0_644"/>
          <p:cNvSpPr>
            <a:spLocks noGrp="1"/>
          </p:cNvSpPr>
          <p:nvPr>
            <p:ph type="pic" idx="4"/>
          </p:nvPr>
        </p:nvSpPr>
        <p:spPr>
          <a:xfrm>
            <a:off x="15285508" y="3674324"/>
            <a:ext cx="2520300" cy="2517900"/>
          </a:xfrm>
          <a:prstGeom prst="ellipse">
            <a:avLst/>
          </a:prstGeom>
          <a:noFill/>
          <a:ln>
            <a:noFill/>
          </a:ln>
        </p:spPr>
      </p:sp>
      <p:sp>
        <p:nvSpPr>
          <p:cNvPr id="356" name="Google Shape;356;g13d88cdf413_0_644"/>
          <p:cNvSpPr>
            <a:spLocks noGrp="1"/>
          </p:cNvSpPr>
          <p:nvPr>
            <p:ph type="pic" idx="5"/>
          </p:nvPr>
        </p:nvSpPr>
        <p:spPr>
          <a:xfrm>
            <a:off x="19698770" y="3674324"/>
            <a:ext cx="2520300" cy="2517900"/>
          </a:xfrm>
          <a:prstGeom prst="ellipse">
            <a:avLst/>
          </a:prstGeom>
          <a:noFill/>
          <a:ln>
            <a:noFill/>
          </a:ln>
        </p:spPr>
      </p:sp>
      <p:sp>
        <p:nvSpPr>
          <p:cNvPr id="357" name="Google Shape;357;g13d88cdf413_0_644"/>
          <p:cNvSpPr>
            <a:spLocks noGrp="1"/>
          </p:cNvSpPr>
          <p:nvPr>
            <p:ph type="pic" idx="6"/>
          </p:nvPr>
        </p:nvSpPr>
        <p:spPr>
          <a:xfrm>
            <a:off x="2157167" y="3674324"/>
            <a:ext cx="2520300" cy="2517900"/>
          </a:xfrm>
          <a:prstGeom prst="ellipse">
            <a:avLst/>
          </a:prstGeom>
          <a:noFill/>
          <a:ln>
            <a:noFill/>
          </a:ln>
        </p:spPr>
      </p:sp>
      <p:sp>
        <p:nvSpPr>
          <p:cNvPr id="358" name="Google Shape;358;g13d88cdf413_0_644"/>
          <p:cNvSpPr>
            <a:spLocks noGrp="1"/>
          </p:cNvSpPr>
          <p:nvPr>
            <p:ph type="pic" idx="7"/>
          </p:nvPr>
        </p:nvSpPr>
        <p:spPr>
          <a:xfrm>
            <a:off x="6548140" y="8288770"/>
            <a:ext cx="2520300" cy="2517900"/>
          </a:xfrm>
          <a:prstGeom prst="ellipse">
            <a:avLst/>
          </a:prstGeom>
          <a:noFill/>
          <a:ln>
            <a:noFill/>
          </a:ln>
        </p:spPr>
      </p:sp>
      <p:sp>
        <p:nvSpPr>
          <p:cNvPr id="359" name="Google Shape;359;g13d88cdf413_0_644"/>
          <p:cNvSpPr>
            <a:spLocks noGrp="1"/>
          </p:cNvSpPr>
          <p:nvPr>
            <p:ph type="pic" idx="8"/>
          </p:nvPr>
        </p:nvSpPr>
        <p:spPr>
          <a:xfrm>
            <a:off x="10936658" y="8288770"/>
            <a:ext cx="2520300" cy="2517900"/>
          </a:xfrm>
          <a:prstGeom prst="ellipse">
            <a:avLst/>
          </a:prstGeom>
          <a:noFill/>
          <a:ln>
            <a:noFill/>
          </a:ln>
        </p:spPr>
      </p:sp>
      <p:sp>
        <p:nvSpPr>
          <p:cNvPr id="360" name="Google Shape;360;g13d88cdf413_0_644"/>
          <p:cNvSpPr>
            <a:spLocks noGrp="1"/>
          </p:cNvSpPr>
          <p:nvPr>
            <p:ph type="pic" idx="9"/>
          </p:nvPr>
        </p:nvSpPr>
        <p:spPr>
          <a:xfrm>
            <a:off x="15285508" y="8288770"/>
            <a:ext cx="2520300" cy="2517900"/>
          </a:xfrm>
          <a:prstGeom prst="ellipse">
            <a:avLst/>
          </a:prstGeom>
          <a:noFill/>
          <a:ln>
            <a:noFill/>
          </a:ln>
        </p:spPr>
      </p:sp>
      <p:sp>
        <p:nvSpPr>
          <p:cNvPr id="361" name="Google Shape;361;g13d88cdf413_0_644"/>
          <p:cNvSpPr>
            <a:spLocks noGrp="1"/>
          </p:cNvSpPr>
          <p:nvPr>
            <p:ph type="pic" idx="13"/>
          </p:nvPr>
        </p:nvSpPr>
        <p:spPr>
          <a:xfrm>
            <a:off x="19698770" y="8288770"/>
            <a:ext cx="2520300" cy="2517900"/>
          </a:xfrm>
          <a:prstGeom prst="ellipse">
            <a:avLst/>
          </a:prstGeom>
          <a:noFill/>
          <a:ln>
            <a:noFill/>
          </a:ln>
        </p:spPr>
      </p:sp>
      <p:sp>
        <p:nvSpPr>
          <p:cNvPr id="362" name="Google Shape;362;g13d88cdf413_0_644"/>
          <p:cNvSpPr>
            <a:spLocks noGrp="1"/>
          </p:cNvSpPr>
          <p:nvPr>
            <p:ph type="pic" idx="14"/>
          </p:nvPr>
        </p:nvSpPr>
        <p:spPr>
          <a:xfrm>
            <a:off x="2157167" y="8288770"/>
            <a:ext cx="2520300" cy="25179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Meet the Team">
  <p:cSld name="1_Meet the Team">
    <p:spTree>
      <p:nvGrpSpPr>
        <p:cNvPr id="1" name="Shape 363"/>
        <p:cNvGrpSpPr/>
        <p:nvPr/>
      </p:nvGrpSpPr>
      <p:grpSpPr>
        <a:xfrm>
          <a:off x="0" y="0"/>
          <a:ext cx="0" cy="0"/>
          <a:chOff x="0" y="0"/>
          <a:chExt cx="0" cy="0"/>
        </a:xfrm>
      </p:grpSpPr>
      <p:sp>
        <p:nvSpPr>
          <p:cNvPr id="364" name="Google Shape;364;g13d88cdf413_0_655"/>
          <p:cNvSpPr>
            <a:spLocks noGrp="1"/>
          </p:cNvSpPr>
          <p:nvPr>
            <p:ph type="pic" idx="2"/>
          </p:nvPr>
        </p:nvSpPr>
        <p:spPr>
          <a:xfrm>
            <a:off x="2219145" y="3183836"/>
            <a:ext cx="4267800" cy="4267800"/>
          </a:xfrm>
          <a:prstGeom prst="ellipse">
            <a:avLst/>
          </a:prstGeom>
          <a:noFill/>
          <a:ln>
            <a:noFill/>
          </a:ln>
        </p:spPr>
      </p:sp>
      <p:sp>
        <p:nvSpPr>
          <p:cNvPr id="365" name="Google Shape;365;g13d88cdf413_0_655"/>
          <p:cNvSpPr>
            <a:spLocks noGrp="1"/>
          </p:cNvSpPr>
          <p:nvPr>
            <p:ph type="pic" idx="3"/>
          </p:nvPr>
        </p:nvSpPr>
        <p:spPr>
          <a:xfrm>
            <a:off x="7316154" y="3183836"/>
            <a:ext cx="4267800" cy="4267800"/>
          </a:xfrm>
          <a:prstGeom prst="ellipse">
            <a:avLst/>
          </a:prstGeom>
          <a:noFill/>
          <a:ln>
            <a:noFill/>
          </a:ln>
        </p:spPr>
      </p:sp>
      <p:sp>
        <p:nvSpPr>
          <p:cNvPr id="366" name="Google Shape;366;g13d88cdf413_0_655"/>
          <p:cNvSpPr>
            <a:spLocks noGrp="1"/>
          </p:cNvSpPr>
          <p:nvPr>
            <p:ph type="pic" idx="4"/>
          </p:nvPr>
        </p:nvSpPr>
        <p:spPr>
          <a:xfrm>
            <a:off x="12193589" y="3183836"/>
            <a:ext cx="4267800" cy="4267800"/>
          </a:xfrm>
          <a:prstGeom prst="ellipse">
            <a:avLst/>
          </a:prstGeom>
          <a:noFill/>
          <a:ln>
            <a:noFill/>
          </a:ln>
        </p:spPr>
      </p:sp>
      <p:sp>
        <p:nvSpPr>
          <p:cNvPr id="367" name="Google Shape;367;g13d88cdf413_0_655"/>
          <p:cNvSpPr>
            <a:spLocks noGrp="1"/>
          </p:cNvSpPr>
          <p:nvPr>
            <p:ph type="pic" idx="5"/>
          </p:nvPr>
        </p:nvSpPr>
        <p:spPr>
          <a:xfrm>
            <a:off x="17071024" y="3183836"/>
            <a:ext cx="4267800" cy="42678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elcome">
  <p:cSld name="Welcome">
    <p:spTree>
      <p:nvGrpSpPr>
        <p:cNvPr id="1" name="Shape 369"/>
        <p:cNvGrpSpPr/>
        <p:nvPr/>
      </p:nvGrpSpPr>
      <p:grpSpPr>
        <a:xfrm>
          <a:off x="0" y="0"/>
          <a:ext cx="0" cy="0"/>
          <a:chOff x="0" y="0"/>
          <a:chExt cx="0" cy="0"/>
        </a:xfrm>
      </p:grpSpPr>
      <p:sp>
        <p:nvSpPr>
          <p:cNvPr id="370" name="Google Shape;370;g13d88cdf413_0_661"/>
          <p:cNvSpPr>
            <a:spLocks noGrp="1"/>
          </p:cNvSpPr>
          <p:nvPr>
            <p:ph type="pic" idx="2"/>
          </p:nvPr>
        </p:nvSpPr>
        <p:spPr>
          <a:xfrm>
            <a:off x="10059711" y="2521602"/>
            <a:ext cx="4267800" cy="42678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9_Blank">
  <p:cSld name="29_Blank">
    <p:spTree>
      <p:nvGrpSpPr>
        <p:cNvPr id="1" name="Shape 371"/>
        <p:cNvGrpSpPr/>
        <p:nvPr/>
      </p:nvGrpSpPr>
      <p:grpSpPr>
        <a:xfrm>
          <a:off x="0" y="0"/>
          <a:ext cx="0" cy="0"/>
          <a:chOff x="0" y="0"/>
          <a:chExt cx="0" cy="0"/>
        </a:xfrm>
      </p:grpSpPr>
      <p:sp>
        <p:nvSpPr>
          <p:cNvPr id="372" name="Google Shape;372;g13d88cdf413_0_663"/>
          <p:cNvSpPr>
            <a:spLocks noGrp="1"/>
          </p:cNvSpPr>
          <p:nvPr>
            <p:ph type="pic" idx="2"/>
          </p:nvPr>
        </p:nvSpPr>
        <p:spPr>
          <a:xfrm>
            <a:off x="0" y="0"/>
            <a:ext cx="4877400" cy="4572600"/>
          </a:xfrm>
          <a:prstGeom prst="rect">
            <a:avLst/>
          </a:prstGeom>
          <a:solidFill>
            <a:srgbClr val="E1E9EA">
              <a:alpha val="69019"/>
            </a:srgbClr>
          </a:solidFill>
          <a:ln>
            <a:noFill/>
          </a:ln>
        </p:spPr>
      </p:sp>
      <p:sp>
        <p:nvSpPr>
          <p:cNvPr id="373" name="Google Shape;373;g13d88cdf413_0_663"/>
          <p:cNvSpPr>
            <a:spLocks noGrp="1"/>
          </p:cNvSpPr>
          <p:nvPr>
            <p:ph type="pic" idx="3"/>
          </p:nvPr>
        </p:nvSpPr>
        <p:spPr>
          <a:xfrm>
            <a:off x="4877435" y="0"/>
            <a:ext cx="4877400" cy="4572600"/>
          </a:xfrm>
          <a:prstGeom prst="rect">
            <a:avLst/>
          </a:prstGeom>
          <a:solidFill>
            <a:srgbClr val="E1E9EA">
              <a:alpha val="69019"/>
            </a:srgbClr>
          </a:solidFill>
          <a:ln>
            <a:noFill/>
          </a:ln>
        </p:spPr>
      </p:sp>
      <p:sp>
        <p:nvSpPr>
          <p:cNvPr id="374" name="Google Shape;374;g13d88cdf413_0_663"/>
          <p:cNvSpPr>
            <a:spLocks noGrp="1"/>
          </p:cNvSpPr>
          <p:nvPr>
            <p:ph type="pic" idx="4"/>
          </p:nvPr>
        </p:nvSpPr>
        <p:spPr>
          <a:xfrm>
            <a:off x="9754870" y="0"/>
            <a:ext cx="4877400" cy="4572600"/>
          </a:xfrm>
          <a:prstGeom prst="rect">
            <a:avLst/>
          </a:prstGeom>
          <a:solidFill>
            <a:srgbClr val="E1E9EA">
              <a:alpha val="69019"/>
            </a:srgbClr>
          </a:solidFill>
          <a:ln>
            <a:noFill/>
          </a:ln>
        </p:spPr>
      </p:sp>
      <p:sp>
        <p:nvSpPr>
          <p:cNvPr id="375" name="Google Shape;375;g13d88cdf413_0_663"/>
          <p:cNvSpPr>
            <a:spLocks noGrp="1"/>
          </p:cNvSpPr>
          <p:nvPr>
            <p:ph type="pic" idx="5"/>
          </p:nvPr>
        </p:nvSpPr>
        <p:spPr>
          <a:xfrm>
            <a:off x="14632305" y="0"/>
            <a:ext cx="4877400" cy="4572600"/>
          </a:xfrm>
          <a:prstGeom prst="rect">
            <a:avLst/>
          </a:prstGeom>
          <a:solidFill>
            <a:srgbClr val="E1E9EA">
              <a:alpha val="69019"/>
            </a:srgbClr>
          </a:solidFill>
          <a:ln>
            <a:noFill/>
          </a:ln>
        </p:spPr>
      </p:sp>
      <p:sp>
        <p:nvSpPr>
          <p:cNvPr id="376" name="Google Shape;376;g13d88cdf413_0_663"/>
          <p:cNvSpPr>
            <a:spLocks noGrp="1"/>
          </p:cNvSpPr>
          <p:nvPr>
            <p:ph type="pic" idx="6"/>
          </p:nvPr>
        </p:nvSpPr>
        <p:spPr>
          <a:xfrm>
            <a:off x="19509740" y="0"/>
            <a:ext cx="4877400" cy="4572600"/>
          </a:xfrm>
          <a:prstGeom prst="rect">
            <a:avLst/>
          </a:prstGeom>
          <a:solidFill>
            <a:srgbClr val="E1E9EA">
              <a:alpha val="69019"/>
            </a:srgbClr>
          </a:solidFill>
          <a:ln>
            <a:noFill/>
          </a:ln>
        </p:spPr>
      </p:sp>
      <p:sp>
        <p:nvSpPr>
          <p:cNvPr id="377" name="Google Shape;377;g13d88cdf413_0_663"/>
          <p:cNvSpPr>
            <a:spLocks noGrp="1"/>
          </p:cNvSpPr>
          <p:nvPr>
            <p:ph type="pic" idx="7"/>
          </p:nvPr>
        </p:nvSpPr>
        <p:spPr>
          <a:xfrm>
            <a:off x="0" y="4572525"/>
            <a:ext cx="4877400" cy="4572600"/>
          </a:xfrm>
          <a:prstGeom prst="rect">
            <a:avLst/>
          </a:prstGeom>
          <a:solidFill>
            <a:srgbClr val="E1E9EA">
              <a:alpha val="69019"/>
            </a:srgbClr>
          </a:solidFill>
          <a:ln>
            <a:noFill/>
          </a:ln>
        </p:spPr>
      </p:sp>
      <p:sp>
        <p:nvSpPr>
          <p:cNvPr id="378" name="Google Shape;378;g13d88cdf413_0_663"/>
          <p:cNvSpPr>
            <a:spLocks noGrp="1"/>
          </p:cNvSpPr>
          <p:nvPr>
            <p:ph type="pic" idx="8"/>
          </p:nvPr>
        </p:nvSpPr>
        <p:spPr>
          <a:xfrm>
            <a:off x="4877435" y="4572525"/>
            <a:ext cx="4877400" cy="4572600"/>
          </a:xfrm>
          <a:prstGeom prst="rect">
            <a:avLst/>
          </a:prstGeom>
          <a:solidFill>
            <a:srgbClr val="E1E9EA">
              <a:alpha val="69019"/>
            </a:srgbClr>
          </a:solidFill>
          <a:ln>
            <a:noFill/>
          </a:ln>
        </p:spPr>
      </p:sp>
      <p:sp>
        <p:nvSpPr>
          <p:cNvPr id="379" name="Google Shape;379;g13d88cdf413_0_663"/>
          <p:cNvSpPr>
            <a:spLocks noGrp="1"/>
          </p:cNvSpPr>
          <p:nvPr>
            <p:ph type="pic" idx="9"/>
          </p:nvPr>
        </p:nvSpPr>
        <p:spPr>
          <a:xfrm>
            <a:off x="9754870" y="4572525"/>
            <a:ext cx="4877400" cy="4572600"/>
          </a:xfrm>
          <a:prstGeom prst="rect">
            <a:avLst/>
          </a:prstGeom>
          <a:solidFill>
            <a:srgbClr val="E1E9EA">
              <a:alpha val="69019"/>
            </a:srgbClr>
          </a:solidFill>
          <a:ln>
            <a:noFill/>
          </a:ln>
        </p:spPr>
      </p:sp>
      <p:sp>
        <p:nvSpPr>
          <p:cNvPr id="380" name="Google Shape;380;g13d88cdf413_0_663"/>
          <p:cNvSpPr>
            <a:spLocks noGrp="1"/>
          </p:cNvSpPr>
          <p:nvPr>
            <p:ph type="pic" idx="13"/>
          </p:nvPr>
        </p:nvSpPr>
        <p:spPr>
          <a:xfrm>
            <a:off x="14632305" y="4572525"/>
            <a:ext cx="4877400" cy="4572600"/>
          </a:xfrm>
          <a:prstGeom prst="rect">
            <a:avLst/>
          </a:prstGeom>
          <a:solidFill>
            <a:srgbClr val="E1E9EA">
              <a:alpha val="69019"/>
            </a:srgbClr>
          </a:solidFill>
          <a:ln>
            <a:noFill/>
          </a:ln>
        </p:spPr>
      </p:sp>
      <p:sp>
        <p:nvSpPr>
          <p:cNvPr id="381" name="Google Shape;381;g13d88cdf413_0_663"/>
          <p:cNvSpPr>
            <a:spLocks noGrp="1"/>
          </p:cNvSpPr>
          <p:nvPr>
            <p:ph type="pic" idx="14"/>
          </p:nvPr>
        </p:nvSpPr>
        <p:spPr>
          <a:xfrm>
            <a:off x="19509740" y="4572525"/>
            <a:ext cx="4877400" cy="4572600"/>
          </a:xfrm>
          <a:prstGeom prst="rect">
            <a:avLst/>
          </a:prstGeom>
          <a:solidFill>
            <a:srgbClr val="E1E9EA">
              <a:alpha val="69019"/>
            </a:srgbClr>
          </a:solidFill>
          <a:ln>
            <a:noFill/>
          </a:ln>
        </p:spPr>
      </p:sp>
      <p:sp>
        <p:nvSpPr>
          <p:cNvPr id="382" name="Google Shape;382;g13d88cdf413_0_663"/>
          <p:cNvSpPr>
            <a:spLocks noGrp="1"/>
          </p:cNvSpPr>
          <p:nvPr>
            <p:ph type="pic" idx="15"/>
          </p:nvPr>
        </p:nvSpPr>
        <p:spPr>
          <a:xfrm>
            <a:off x="0" y="9145050"/>
            <a:ext cx="4877400" cy="4572600"/>
          </a:xfrm>
          <a:prstGeom prst="rect">
            <a:avLst/>
          </a:prstGeom>
          <a:solidFill>
            <a:srgbClr val="E1E9EA">
              <a:alpha val="69019"/>
            </a:srgbClr>
          </a:solidFill>
          <a:ln>
            <a:noFill/>
          </a:ln>
        </p:spPr>
      </p:sp>
      <p:sp>
        <p:nvSpPr>
          <p:cNvPr id="383" name="Google Shape;383;g13d88cdf413_0_663"/>
          <p:cNvSpPr>
            <a:spLocks noGrp="1"/>
          </p:cNvSpPr>
          <p:nvPr>
            <p:ph type="pic" idx="16"/>
          </p:nvPr>
        </p:nvSpPr>
        <p:spPr>
          <a:xfrm>
            <a:off x="4877435" y="9145050"/>
            <a:ext cx="4877400" cy="4572600"/>
          </a:xfrm>
          <a:prstGeom prst="rect">
            <a:avLst/>
          </a:prstGeom>
          <a:solidFill>
            <a:srgbClr val="E1E9EA">
              <a:alpha val="69019"/>
            </a:srgbClr>
          </a:solidFill>
          <a:ln>
            <a:noFill/>
          </a:ln>
        </p:spPr>
      </p:sp>
      <p:sp>
        <p:nvSpPr>
          <p:cNvPr id="384" name="Google Shape;384;g13d88cdf413_0_663"/>
          <p:cNvSpPr>
            <a:spLocks noGrp="1"/>
          </p:cNvSpPr>
          <p:nvPr>
            <p:ph type="pic" idx="17"/>
          </p:nvPr>
        </p:nvSpPr>
        <p:spPr>
          <a:xfrm>
            <a:off x="9754870" y="9145050"/>
            <a:ext cx="4877400" cy="4572600"/>
          </a:xfrm>
          <a:prstGeom prst="rect">
            <a:avLst/>
          </a:prstGeom>
          <a:solidFill>
            <a:srgbClr val="E1E9EA">
              <a:alpha val="69019"/>
            </a:srgbClr>
          </a:solidFill>
          <a:ln>
            <a:noFill/>
          </a:ln>
        </p:spPr>
      </p:sp>
      <p:sp>
        <p:nvSpPr>
          <p:cNvPr id="385" name="Google Shape;385;g13d88cdf413_0_663"/>
          <p:cNvSpPr>
            <a:spLocks noGrp="1"/>
          </p:cNvSpPr>
          <p:nvPr>
            <p:ph type="pic" idx="18"/>
          </p:nvPr>
        </p:nvSpPr>
        <p:spPr>
          <a:xfrm>
            <a:off x="14632305" y="9145050"/>
            <a:ext cx="4877400" cy="4572600"/>
          </a:xfrm>
          <a:prstGeom prst="rect">
            <a:avLst/>
          </a:prstGeom>
          <a:solidFill>
            <a:srgbClr val="E1E9EA">
              <a:alpha val="69019"/>
            </a:srgbClr>
          </a:solidFill>
          <a:ln>
            <a:noFill/>
          </a:ln>
        </p:spPr>
      </p:sp>
      <p:sp>
        <p:nvSpPr>
          <p:cNvPr id="386" name="Google Shape;386;g13d88cdf413_0_663"/>
          <p:cNvSpPr>
            <a:spLocks noGrp="1"/>
          </p:cNvSpPr>
          <p:nvPr>
            <p:ph type="pic" idx="19"/>
          </p:nvPr>
        </p:nvSpPr>
        <p:spPr>
          <a:xfrm>
            <a:off x="19509740" y="9145050"/>
            <a:ext cx="4877400" cy="4572600"/>
          </a:xfrm>
          <a:prstGeom prst="rect">
            <a:avLst/>
          </a:prstGeom>
          <a:solidFill>
            <a:srgbClr val="E1E9EA">
              <a:alpha val="69019"/>
            </a:srgbClr>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87"/>
        <p:cNvGrpSpPr/>
        <p:nvPr/>
      </p:nvGrpSpPr>
      <p:grpSpPr>
        <a:xfrm>
          <a:off x="0" y="0"/>
          <a:ext cx="0" cy="0"/>
          <a:chOff x="0" y="0"/>
          <a:chExt cx="0" cy="0"/>
        </a:xfrm>
      </p:grpSpPr>
      <p:sp>
        <p:nvSpPr>
          <p:cNvPr id="388" name="Google Shape;388;g13d88cdf413_0_679"/>
          <p:cNvSpPr>
            <a:spLocks noGrp="1"/>
          </p:cNvSpPr>
          <p:nvPr>
            <p:ph type="pic" idx="2"/>
          </p:nvPr>
        </p:nvSpPr>
        <p:spPr>
          <a:xfrm>
            <a:off x="1417472" y="3752166"/>
            <a:ext cx="4310400" cy="4088700"/>
          </a:xfrm>
          <a:prstGeom prst="rect">
            <a:avLst/>
          </a:prstGeom>
          <a:solidFill>
            <a:srgbClr val="E1E9EA">
              <a:alpha val="69019"/>
            </a:srgbClr>
          </a:solidFill>
          <a:ln>
            <a:noFill/>
          </a:ln>
        </p:spPr>
      </p:sp>
      <p:sp>
        <p:nvSpPr>
          <p:cNvPr id="389" name="Google Shape;389;g13d88cdf413_0_679"/>
          <p:cNvSpPr>
            <a:spLocks noGrp="1"/>
          </p:cNvSpPr>
          <p:nvPr>
            <p:ph type="pic" idx="3"/>
          </p:nvPr>
        </p:nvSpPr>
        <p:spPr>
          <a:xfrm>
            <a:off x="10038366" y="3752166"/>
            <a:ext cx="4310400" cy="4088700"/>
          </a:xfrm>
          <a:prstGeom prst="rect">
            <a:avLst/>
          </a:prstGeom>
          <a:solidFill>
            <a:srgbClr val="E1E9EA">
              <a:alpha val="69019"/>
            </a:srgbClr>
          </a:solidFill>
          <a:ln>
            <a:noFill/>
          </a:ln>
        </p:spPr>
      </p:sp>
      <p:sp>
        <p:nvSpPr>
          <p:cNvPr id="390" name="Google Shape;390;g13d88cdf413_0_679"/>
          <p:cNvSpPr>
            <a:spLocks noGrp="1"/>
          </p:cNvSpPr>
          <p:nvPr>
            <p:ph type="pic" idx="4"/>
          </p:nvPr>
        </p:nvSpPr>
        <p:spPr>
          <a:xfrm>
            <a:off x="18659260" y="3752166"/>
            <a:ext cx="4310400" cy="4088700"/>
          </a:xfrm>
          <a:prstGeom prst="rect">
            <a:avLst/>
          </a:prstGeom>
          <a:solidFill>
            <a:srgbClr val="E1E9EA">
              <a:alpha val="69019"/>
            </a:srgbClr>
          </a:solidFill>
          <a:ln>
            <a:noFill/>
          </a:ln>
        </p:spPr>
      </p:sp>
      <p:sp>
        <p:nvSpPr>
          <p:cNvPr id="391" name="Google Shape;391;g13d88cdf413_0_679"/>
          <p:cNvSpPr>
            <a:spLocks noGrp="1"/>
          </p:cNvSpPr>
          <p:nvPr>
            <p:ph type="pic" idx="5"/>
          </p:nvPr>
        </p:nvSpPr>
        <p:spPr>
          <a:xfrm>
            <a:off x="5727919" y="7840649"/>
            <a:ext cx="4310400" cy="4088700"/>
          </a:xfrm>
          <a:prstGeom prst="rect">
            <a:avLst/>
          </a:prstGeom>
          <a:solidFill>
            <a:srgbClr val="E1E9EA">
              <a:alpha val="69019"/>
            </a:srgbClr>
          </a:solidFill>
          <a:ln>
            <a:noFill/>
          </a:ln>
        </p:spPr>
      </p:sp>
      <p:sp>
        <p:nvSpPr>
          <p:cNvPr id="392" name="Google Shape;392;g13d88cdf413_0_679"/>
          <p:cNvSpPr>
            <a:spLocks noGrp="1"/>
          </p:cNvSpPr>
          <p:nvPr>
            <p:ph type="pic" idx="6"/>
          </p:nvPr>
        </p:nvSpPr>
        <p:spPr>
          <a:xfrm>
            <a:off x="14348813" y="7840649"/>
            <a:ext cx="4310400" cy="4088700"/>
          </a:xfrm>
          <a:prstGeom prst="rect">
            <a:avLst/>
          </a:prstGeom>
          <a:solidFill>
            <a:srgbClr val="E1E9EA">
              <a:alpha val="69019"/>
            </a:srgbClr>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393"/>
        <p:cNvGrpSpPr/>
        <p:nvPr/>
      </p:nvGrpSpPr>
      <p:grpSpPr>
        <a:xfrm>
          <a:off x="0" y="0"/>
          <a:ext cx="0" cy="0"/>
          <a:chOff x="0" y="0"/>
          <a:chExt cx="0" cy="0"/>
        </a:xfrm>
      </p:grpSpPr>
      <p:sp>
        <p:nvSpPr>
          <p:cNvPr id="394" name="Google Shape;394;g13d88cdf413_0_685"/>
          <p:cNvSpPr>
            <a:spLocks noGrp="1"/>
          </p:cNvSpPr>
          <p:nvPr>
            <p:ph type="pic" idx="2"/>
          </p:nvPr>
        </p:nvSpPr>
        <p:spPr>
          <a:xfrm>
            <a:off x="1417470" y="4061298"/>
            <a:ext cx="4310400" cy="4310400"/>
          </a:xfrm>
          <a:prstGeom prst="rect">
            <a:avLst/>
          </a:prstGeom>
          <a:solidFill>
            <a:srgbClr val="E1E9EA">
              <a:alpha val="69019"/>
            </a:srgbClr>
          </a:solidFill>
          <a:ln>
            <a:noFill/>
          </a:ln>
        </p:spPr>
      </p:sp>
      <p:sp>
        <p:nvSpPr>
          <p:cNvPr id="395" name="Google Shape;395;g13d88cdf413_0_685"/>
          <p:cNvSpPr>
            <a:spLocks noGrp="1"/>
          </p:cNvSpPr>
          <p:nvPr>
            <p:ph type="pic" idx="3"/>
          </p:nvPr>
        </p:nvSpPr>
        <p:spPr>
          <a:xfrm>
            <a:off x="5727918" y="4061298"/>
            <a:ext cx="4310400" cy="4310400"/>
          </a:xfrm>
          <a:prstGeom prst="rect">
            <a:avLst/>
          </a:prstGeom>
          <a:solidFill>
            <a:srgbClr val="E1E9EA">
              <a:alpha val="69019"/>
            </a:srgbClr>
          </a:solidFill>
          <a:ln>
            <a:noFill/>
          </a:ln>
        </p:spPr>
      </p:sp>
      <p:sp>
        <p:nvSpPr>
          <p:cNvPr id="396" name="Google Shape;396;g13d88cdf413_0_685"/>
          <p:cNvSpPr>
            <a:spLocks noGrp="1"/>
          </p:cNvSpPr>
          <p:nvPr>
            <p:ph type="pic" idx="4"/>
          </p:nvPr>
        </p:nvSpPr>
        <p:spPr>
          <a:xfrm>
            <a:off x="10038362" y="4061299"/>
            <a:ext cx="4310400" cy="4310400"/>
          </a:xfrm>
          <a:prstGeom prst="rect">
            <a:avLst/>
          </a:prstGeom>
          <a:solidFill>
            <a:srgbClr val="E1E9EA">
              <a:alpha val="69019"/>
            </a:srgbClr>
          </a:solidFill>
          <a:ln>
            <a:noFill/>
          </a:ln>
        </p:spPr>
      </p:sp>
      <p:sp>
        <p:nvSpPr>
          <p:cNvPr id="397" name="Google Shape;397;g13d88cdf413_0_685"/>
          <p:cNvSpPr>
            <a:spLocks noGrp="1"/>
          </p:cNvSpPr>
          <p:nvPr>
            <p:ph type="pic" idx="5"/>
          </p:nvPr>
        </p:nvSpPr>
        <p:spPr>
          <a:xfrm>
            <a:off x="14348808" y="4061297"/>
            <a:ext cx="4310400" cy="4310400"/>
          </a:xfrm>
          <a:prstGeom prst="rect">
            <a:avLst/>
          </a:prstGeom>
          <a:solidFill>
            <a:srgbClr val="E1E9EA">
              <a:alpha val="69019"/>
            </a:srgbClr>
          </a:solidFill>
          <a:ln>
            <a:noFill/>
          </a:ln>
        </p:spPr>
      </p:sp>
      <p:sp>
        <p:nvSpPr>
          <p:cNvPr id="398" name="Google Shape;398;g13d88cdf413_0_685"/>
          <p:cNvSpPr>
            <a:spLocks noGrp="1"/>
          </p:cNvSpPr>
          <p:nvPr>
            <p:ph type="pic" idx="6"/>
          </p:nvPr>
        </p:nvSpPr>
        <p:spPr>
          <a:xfrm>
            <a:off x="18659255" y="4061293"/>
            <a:ext cx="4310400" cy="4310400"/>
          </a:xfrm>
          <a:prstGeom prst="rect">
            <a:avLst/>
          </a:prstGeom>
          <a:solidFill>
            <a:srgbClr val="E1E9EA">
              <a:alpha val="69019"/>
            </a:srgbClr>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3 Picture Circle Placeholder">
  <p:cSld name="1_3 Picture Circle Placeholder">
    <p:spTree>
      <p:nvGrpSpPr>
        <p:cNvPr id="1" name="Shape 399"/>
        <p:cNvGrpSpPr/>
        <p:nvPr/>
      </p:nvGrpSpPr>
      <p:grpSpPr>
        <a:xfrm>
          <a:off x="0" y="0"/>
          <a:ext cx="0" cy="0"/>
          <a:chOff x="0" y="0"/>
          <a:chExt cx="0" cy="0"/>
        </a:xfrm>
      </p:grpSpPr>
      <p:sp>
        <p:nvSpPr>
          <p:cNvPr id="400" name="Google Shape;400;g13d88cdf413_0_691"/>
          <p:cNvSpPr/>
          <p:nvPr/>
        </p:nvSpPr>
        <p:spPr>
          <a:xfrm>
            <a:off x="0" y="-356300"/>
            <a:ext cx="24387300" cy="7221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Montserrat Light"/>
              <a:ea typeface="Montserrat Light"/>
              <a:cs typeface="Montserrat Light"/>
              <a:sym typeface="Montserrat Light"/>
            </a:endParaRPr>
          </a:p>
        </p:txBody>
      </p:sp>
      <p:sp>
        <p:nvSpPr>
          <p:cNvPr id="401" name="Google Shape;401;g13d88cdf413_0_691"/>
          <p:cNvSpPr>
            <a:spLocks noGrp="1"/>
          </p:cNvSpPr>
          <p:nvPr>
            <p:ph type="pic" idx="2"/>
          </p:nvPr>
        </p:nvSpPr>
        <p:spPr>
          <a:xfrm>
            <a:off x="2473798" y="3099070"/>
            <a:ext cx="5040600" cy="5040600"/>
          </a:xfrm>
          <a:prstGeom prst="ellipse">
            <a:avLst/>
          </a:prstGeom>
          <a:noFill/>
          <a:ln>
            <a:noFill/>
          </a:ln>
        </p:spPr>
      </p:sp>
      <p:sp>
        <p:nvSpPr>
          <p:cNvPr id="402" name="Google Shape;402;g13d88cdf413_0_691"/>
          <p:cNvSpPr>
            <a:spLocks noGrp="1"/>
          </p:cNvSpPr>
          <p:nvPr>
            <p:ph type="pic" idx="3"/>
          </p:nvPr>
        </p:nvSpPr>
        <p:spPr>
          <a:xfrm>
            <a:off x="9685771" y="3145039"/>
            <a:ext cx="5040600" cy="5040600"/>
          </a:xfrm>
          <a:prstGeom prst="ellipse">
            <a:avLst/>
          </a:prstGeom>
          <a:noFill/>
          <a:ln>
            <a:noFill/>
          </a:ln>
        </p:spPr>
      </p:sp>
      <p:sp>
        <p:nvSpPr>
          <p:cNvPr id="403" name="Google Shape;403;g13d88cdf413_0_691"/>
          <p:cNvSpPr>
            <a:spLocks noGrp="1"/>
          </p:cNvSpPr>
          <p:nvPr>
            <p:ph type="pic" idx="4"/>
          </p:nvPr>
        </p:nvSpPr>
        <p:spPr>
          <a:xfrm>
            <a:off x="16902361" y="3145039"/>
            <a:ext cx="5040600" cy="50406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 Picture Placeholder (Circle)">
  <p:cSld name="4 Picture Placeholder (Circle)">
    <p:spTree>
      <p:nvGrpSpPr>
        <p:cNvPr id="1" name="Shape 404"/>
        <p:cNvGrpSpPr/>
        <p:nvPr/>
      </p:nvGrpSpPr>
      <p:grpSpPr>
        <a:xfrm>
          <a:off x="0" y="0"/>
          <a:ext cx="0" cy="0"/>
          <a:chOff x="0" y="0"/>
          <a:chExt cx="0" cy="0"/>
        </a:xfrm>
      </p:grpSpPr>
      <p:sp>
        <p:nvSpPr>
          <p:cNvPr id="405" name="Google Shape;405;g13d88cdf413_0_696"/>
          <p:cNvSpPr>
            <a:spLocks noGrp="1"/>
          </p:cNvSpPr>
          <p:nvPr>
            <p:ph type="pic" idx="2"/>
          </p:nvPr>
        </p:nvSpPr>
        <p:spPr>
          <a:xfrm>
            <a:off x="3486604" y="4148346"/>
            <a:ext cx="3240300" cy="3240300"/>
          </a:xfrm>
          <a:prstGeom prst="ellipse">
            <a:avLst/>
          </a:prstGeom>
          <a:noFill/>
          <a:ln>
            <a:noFill/>
          </a:ln>
        </p:spPr>
      </p:sp>
      <p:sp>
        <p:nvSpPr>
          <p:cNvPr id="406" name="Google Shape;406;g13d88cdf413_0_696"/>
          <p:cNvSpPr>
            <a:spLocks noGrp="1"/>
          </p:cNvSpPr>
          <p:nvPr>
            <p:ph type="pic" idx="3"/>
          </p:nvPr>
        </p:nvSpPr>
        <p:spPr>
          <a:xfrm>
            <a:off x="9185866" y="4148346"/>
            <a:ext cx="3240300" cy="3240300"/>
          </a:xfrm>
          <a:prstGeom prst="ellipse">
            <a:avLst/>
          </a:prstGeom>
          <a:noFill/>
          <a:ln>
            <a:noFill/>
          </a:ln>
        </p:spPr>
      </p:sp>
      <p:sp>
        <p:nvSpPr>
          <p:cNvPr id="407" name="Google Shape;407;g13d88cdf413_0_696"/>
          <p:cNvSpPr>
            <a:spLocks noGrp="1"/>
          </p:cNvSpPr>
          <p:nvPr>
            <p:ph type="pic" idx="4"/>
          </p:nvPr>
        </p:nvSpPr>
        <p:spPr>
          <a:xfrm>
            <a:off x="18991212" y="4148346"/>
            <a:ext cx="3240300" cy="3240300"/>
          </a:xfrm>
          <a:prstGeom prst="ellipse">
            <a:avLst/>
          </a:prstGeom>
          <a:noFill/>
          <a:ln>
            <a:noFill/>
          </a:ln>
        </p:spPr>
      </p:sp>
      <p:sp>
        <p:nvSpPr>
          <p:cNvPr id="408" name="Google Shape;408;g13d88cdf413_0_696"/>
          <p:cNvSpPr>
            <a:spLocks noGrp="1"/>
          </p:cNvSpPr>
          <p:nvPr>
            <p:ph type="pic" idx="5"/>
          </p:nvPr>
        </p:nvSpPr>
        <p:spPr>
          <a:xfrm>
            <a:off x="14258702" y="4148346"/>
            <a:ext cx="3240300" cy="32403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hoto Layout: 02">
  <p:cSld name="Photo Layout: 02">
    <p:spTree>
      <p:nvGrpSpPr>
        <p:cNvPr id="1" name="Shape 222"/>
        <p:cNvGrpSpPr/>
        <p:nvPr/>
      </p:nvGrpSpPr>
      <p:grpSpPr>
        <a:xfrm>
          <a:off x="0" y="0"/>
          <a:ext cx="0" cy="0"/>
          <a:chOff x="0" y="0"/>
          <a:chExt cx="0" cy="0"/>
        </a:xfrm>
      </p:grpSpPr>
      <p:sp>
        <p:nvSpPr>
          <p:cNvPr id="223" name="Google Shape;223;g13d88cdf413_0_514"/>
          <p:cNvSpPr>
            <a:spLocks noGrp="1"/>
          </p:cNvSpPr>
          <p:nvPr>
            <p:ph type="pic" idx="2"/>
          </p:nvPr>
        </p:nvSpPr>
        <p:spPr>
          <a:xfrm>
            <a:off x="3428264" y="3042405"/>
            <a:ext cx="5578500" cy="5578500"/>
          </a:xfrm>
          <a:prstGeom prst="diamond">
            <a:avLst/>
          </a:prstGeom>
          <a:solidFill>
            <a:srgbClr val="F2F2F2">
              <a:alpha val="49019"/>
            </a:srgbClr>
          </a:solidFill>
          <a:ln>
            <a:noFill/>
          </a:ln>
        </p:spPr>
      </p:sp>
      <p:sp>
        <p:nvSpPr>
          <p:cNvPr id="224" name="Google Shape;224;g13d88cdf413_0_514"/>
          <p:cNvSpPr>
            <a:spLocks noGrp="1"/>
          </p:cNvSpPr>
          <p:nvPr>
            <p:ph type="pic" idx="3"/>
          </p:nvPr>
        </p:nvSpPr>
        <p:spPr>
          <a:xfrm>
            <a:off x="8992273" y="2640023"/>
            <a:ext cx="6383100" cy="6383100"/>
          </a:xfrm>
          <a:prstGeom prst="diamond">
            <a:avLst/>
          </a:prstGeom>
          <a:solidFill>
            <a:srgbClr val="F2F2F2">
              <a:alpha val="49019"/>
            </a:srgbClr>
          </a:solidFill>
          <a:ln>
            <a:noFill/>
          </a:ln>
        </p:spPr>
      </p:sp>
      <p:sp>
        <p:nvSpPr>
          <p:cNvPr id="225" name="Google Shape;225;g13d88cdf413_0_514"/>
          <p:cNvSpPr>
            <a:spLocks noGrp="1"/>
          </p:cNvSpPr>
          <p:nvPr>
            <p:ph type="pic" idx="4"/>
          </p:nvPr>
        </p:nvSpPr>
        <p:spPr>
          <a:xfrm>
            <a:off x="15372057" y="3071519"/>
            <a:ext cx="5523600" cy="5523600"/>
          </a:xfrm>
          <a:prstGeom prst="diamond">
            <a:avLst/>
          </a:prstGeom>
          <a:solidFill>
            <a:srgbClr val="F2F2F2">
              <a:alpha val="49019"/>
            </a:srgbClr>
          </a:solidFill>
          <a:ln>
            <a:noFill/>
          </a:ln>
        </p:spPr>
      </p:sp>
      <p:sp>
        <p:nvSpPr>
          <p:cNvPr id="226" name="Google Shape;226;g13d88cdf413_0_514"/>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250"/>
                                        <p:tgtEl>
                                          <p:spTgt spid="223"/>
                                        </p:tgtEl>
                                      </p:cBhvr>
                                    </p:animEffect>
                                  </p:childTnLst>
                                </p:cTn>
                              </p:par>
                              <p:par>
                                <p:cTn id="8" presetID="10" presetClass="entr" presetSubtype="0" fill="hold" nodeType="withEffect">
                                  <p:stCondLst>
                                    <p:cond delay="1000"/>
                                  </p:stCondLst>
                                  <p:childTnLst>
                                    <p:set>
                                      <p:cBhvr>
                                        <p:cTn id="9" dur="1" fill="hold">
                                          <p:stCondLst>
                                            <p:cond delay="0"/>
                                          </p:stCondLst>
                                        </p:cTn>
                                        <p:tgtEl>
                                          <p:spTgt spid="224"/>
                                        </p:tgtEl>
                                        <p:attrNameLst>
                                          <p:attrName>style.visibility</p:attrName>
                                        </p:attrNameLst>
                                      </p:cBhvr>
                                      <p:to>
                                        <p:strVal val="visible"/>
                                      </p:to>
                                    </p:set>
                                    <p:animEffect transition="in" filter="fade">
                                      <p:cBhvr>
                                        <p:cTn id="10" dur="250"/>
                                        <p:tgtEl>
                                          <p:spTgt spid="224"/>
                                        </p:tgtEl>
                                      </p:cBhvr>
                                    </p:animEffect>
                                  </p:childTnLst>
                                </p:cTn>
                              </p:par>
                              <p:par>
                                <p:cTn id="11" presetID="10" presetClass="entr" presetSubtype="0" fill="hold" nodeType="withEffect">
                                  <p:stCondLst>
                                    <p:cond delay="125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25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74_Blank">
  <p:cSld name="74_Blank">
    <p:spTree>
      <p:nvGrpSpPr>
        <p:cNvPr id="1" name="Shape 409"/>
        <p:cNvGrpSpPr/>
        <p:nvPr/>
      </p:nvGrpSpPr>
      <p:grpSpPr>
        <a:xfrm>
          <a:off x="0" y="0"/>
          <a:ext cx="0" cy="0"/>
          <a:chOff x="0" y="0"/>
          <a:chExt cx="0" cy="0"/>
        </a:xfrm>
      </p:grpSpPr>
      <p:sp>
        <p:nvSpPr>
          <p:cNvPr id="410" name="Google Shape;410;g13d88cdf413_0_701"/>
          <p:cNvSpPr>
            <a:spLocks noGrp="1"/>
          </p:cNvSpPr>
          <p:nvPr>
            <p:ph type="pic" idx="2"/>
          </p:nvPr>
        </p:nvSpPr>
        <p:spPr>
          <a:xfrm>
            <a:off x="1977888" y="4085577"/>
            <a:ext cx="3224400" cy="3224400"/>
          </a:xfrm>
          <a:prstGeom prst="ellipse">
            <a:avLst/>
          </a:prstGeom>
          <a:solidFill>
            <a:srgbClr val="E1E9EA">
              <a:alpha val="69019"/>
            </a:srgbClr>
          </a:solidFill>
          <a:ln>
            <a:noFill/>
          </a:ln>
        </p:spPr>
      </p:sp>
      <p:sp>
        <p:nvSpPr>
          <p:cNvPr id="411" name="Google Shape;411;g13d88cdf413_0_701"/>
          <p:cNvSpPr>
            <a:spLocks noGrp="1"/>
          </p:cNvSpPr>
          <p:nvPr>
            <p:ph type="pic" idx="3"/>
          </p:nvPr>
        </p:nvSpPr>
        <p:spPr>
          <a:xfrm>
            <a:off x="12934532" y="4085577"/>
            <a:ext cx="3224400" cy="3224400"/>
          </a:xfrm>
          <a:prstGeom prst="ellipse">
            <a:avLst/>
          </a:prstGeom>
          <a:solidFill>
            <a:srgbClr val="E1E9EA">
              <a:alpha val="69019"/>
            </a:srgbClr>
          </a:solidFill>
          <a:ln>
            <a:noFill/>
          </a:ln>
        </p:spPr>
      </p:sp>
      <p:sp>
        <p:nvSpPr>
          <p:cNvPr id="412" name="Google Shape;412;g13d88cdf413_0_701"/>
          <p:cNvSpPr>
            <a:spLocks noGrp="1"/>
          </p:cNvSpPr>
          <p:nvPr>
            <p:ph type="pic" idx="4"/>
          </p:nvPr>
        </p:nvSpPr>
        <p:spPr>
          <a:xfrm>
            <a:off x="1977888" y="8389269"/>
            <a:ext cx="3224400" cy="3224400"/>
          </a:xfrm>
          <a:prstGeom prst="ellipse">
            <a:avLst/>
          </a:prstGeom>
          <a:solidFill>
            <a:srgbClr val="E1E9EA">
              <a:alpha val="69019"/>
            </a:srgbClr>
          </a:solidFill>
          <a:ln>
            <a:noFill/>
          </a:ln>
        </p:spPr>
      </p:sp>
      <p:sp>
        <p:nvSpPr>
          <p:cNvPr id="413" name="Google Shape;413;g13d88cdf413_0_701"/>
          <p:cNvSpPr>
            <a:spLocks noGrp="1"/>
          </p:cNvSpPr>
          <p:nvPr>
            <p:ph type="pic" idx="5"/>
          </p:nvPr>
        </p:nvSpPr>
        <p:spPr>
          <a:xfrm>
            <a:off x="12934532" y="8389269"/>
            <a:ext cx="3224400" cy="3224400"/>
          </a:xfrm>
          <a:prstGeom prst="ellipse">
            <a:avLst/>
          </a:prstGeom>
          <a:solidFill>
            <a:srgbClr val="E1E9EA">
              <a:alpha val="69019"/>
            </a:srgbClr>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eft_Blank">
  <p:cSld name="Left_Blank">
    <p:spTree>
      <p:nvGrpSpPr>
        <p:cNvPr id="1" name="Shape 41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1_Blank">
  <p:cSld name="31_Blank">
    <p:spTree>
      <p:nvGrpSpPr>
        <p:cNvPr id="1" name="Shape 415"/>
        <p:cNvGrpSpPr/>
        <p:nvPr/>
      </p:nvGrpSpPr>
      <p:grpSpPr>
        <a:xfrm>
          <a:off x="0" y="0"/>
          <a:ext cx="0" cy="0"/>
          <a:chOff x="0" y="0"/>
          <a:chExt cx="0" cy="0"/>
        </a:xfrm>
      </p:grpSpPr>
      <p:sp>
        <p:nvSpPr>
          <p:cNvPr id="416" name="Google Shape;416;g13d88cdf413_0_707"/>
          <p:cNvSpPr>
            <a:spLocks noGrp="1"/>
          </p:cNvSpPr>
          <p:nvPr>
            <p:ph type="pic" idx="2"/>
          </p:nvPr>
        </p:nvSpPr>
        <p:spPr>
          <a:xfrm>
            <a:off x="2295966" y="4085028"/>
            <a:ext cx="4523400" cy="5932200"/>
          </a:xfrm>
          <a:prstGeom prst="rect">
            <a:avLst/>
          </a:prstGeom>
          <a:solidFill>
            <a:srgbClr val="E1E9EA">
              <a:alpha val="69019"/>
            </a:srgbClr>
          </a:solidFill>
          <a:ln>
            <a:noFill/>
          </a:ln>
        </p:spPr>
      </p:sp>
      <p:sp>
        <p:nvSpPr>
          <p:cNvPr id="417" name="Google Shape;417;g13d88cdf413_0_707"/>
          <p:cNvSpPr>
            <a:spLocks noGrp="1"/>
          </p:cNvSpPr>
          <p:nvPr>
            <p:ph type="pic" idx="3"/>
          </p:nvPr>
        </p:nvSpPr>
        <p:spPr>
          <a:xfrm>
            <a:off x="7386583" y="4085028"/>
            <a:ext cx="4523400" cy="5932200"/>
          </a:xfrm>
          <a:prstGeom prst="rect">
            <a:avLst/>
          </a:prstGeom>
          <a:solidFill>
            <a:srgbClr val="E1E9EA">
              <a:alpha val="69019"/>
            </a:srgbClr>
          </a:solidFill>
          <a:ln>
            <a:noFill/>
          </a:ln>
        </p:spPr>
      </p:sp>
      <p:sp>
        <p:nvSpPr>
          <p:cNvPr id="418" name="Google Shape;418;g13d88cdf413_0_707"/>
          <p:cNvSpPr>
            <a:spLocks noGrp="1"/>
          </p:cNvSpPr>
          <p:nvPr>
            <p:ph type="pic" idx="4"/>
          </p:nvPr>
        </p:nvSpPr>
        <p:spPr>
          <a:xfrm>
            <a:off x="12477193" y="4085028"/>
            <a:ext cx="4523400" cy="5932200"/>
          </a:xfrm>
          <a:prstGeom prst="rect">
            <a:avLst/>
          </a:prstGeom>
          <a:solidFill>
            <a:srgbClr val="E1E9EA">
              <a:alpha val="69019"/>
            </a:srgbClr>
          </a:solidFill>
          <a:ln>
            <a:noFill/>
          </a:ln>
        </p:spPr>
      </p:sp>
      <p:sp>
        <p:nvSpPr>
          <p:cNvPr id="419" name="Google Shape;419;g13d88cdf413_0_707"/>
          <p:cNvSpPr>
            <a:spLocks noGrp="1"/>
          </p:cNvSpPr>
          <p:nvPr>
            <p:ph type="pic" idx="5"/>
          </p:nvPr>
        </p:nvSpPr>
        <p:spPr>
          <a:xfrm>
            <a:off x="17567792" y="4085028"/>
            <a:ext cx="4523400" cy="5932200"/>
          </a:xfrm>
          <a:prstGeom prst="rect">
            <a:avLst/>
          </a:prstGeom>
          <a:solidFill>
            <a:srgbClr val="E1E9EA">
              <a:alpha val="69019"/>
            </a:srgbClr>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_Blank">
  <p:cSld name="30_Blank">
    <p:spTree>
      <p:nvGrpSpPr>
        <p:cNvPr id="1" name="Shape 420"/>
        <p:cNvGrpSpPr/>
        <p:nvPr/>
      </p:nvGrpSpPr>
      <p:grpSpPr>
        <a:xfrm>
          <a:off x="0" y="0"/>
          <a:ext cx="0" cy="0"/>
          <a:chOff x="0" y="0"/>
          <a:chExt cx="0" cy="0"/>
        </a:xfrm>
      </p:grpSpPr>
      <p:sp>
        <p:nvSpPr>
          <p:cNvPr id="421" name="Google Shape;421;g13d88cdf413_0_712"/>
          <p:cNvSpPr>
            <a:spLocks noGrp="1"/>
          </p:cNvSpPr>
          <p:nvPr>
            <p:ph type="pic" idx="2"/>
          </p:nvPr>
        </p:nvSpPr>
        <p:spPr>
          <a:xfrm>
            <a:off x="1854799" y="4057378"/>
            <a:ext cx="3517500" cy="3757200"/>
          </a:xfrm>
          <a:prstGeom prst="rect">
            <a:avLst/>
          </a:prstGeom>
          <a:solidFill>
            <a:srgbClr val="E1E9EA">
              <a:alpha val="69019"/>
            </a:srgbClr>
          </a:solidFill>
          <a:ln>
            <a:noFill/>
          </a:ln>
        </p:spPr>
      </p:sp>
      <p:sp>
        <p:nvSpPr>
          <p:cNvPr id="422" name="Google Shape;422;g13d88cdf413_0_712"/>
          <p:cNvSpPr>
            <a:spLocks noGrp="1"/>
          </p:cNvSpPr>
          <p:nvPr>
            <p:ph type="pic" idx="3"/>
          </p:nvPr>
        </p:nvSpPr>
        <p:spPr>
          <a:xfrm>
            <a:off x="12370979" y="4057378"/>
            <a:ext cx="3517500" cy="3757200"/>
          </a:xfrm>
          <a:prstGeom prst="rect">
            <a:avLst/>
          </a:prstGeom>
          <a:solidFill>
            <a:srgbClr val="E1E9EA">
              <a:alpha val="69019"/>
            </a:srgbClr>
          </a:solidFill>
          <a:ln>
            <a:noFill/>
          </a:ln>
        </p:spPr>
      </p:sp>
      <p:sp>
        <p:nvSpPr>
          <p:cNvPr id="423" name="Google Shape;423;g13d88cdf413_0_712"/>
          <p:cNvSpPr>
            <a:spLocks noGrp="1"/>
          </p:cNvSpPr>
          <p:nvPr>
            <p:ph type="pic" idx="4"/>
          </p:nvPr>
        </p:nvSpPr>
        <p:spPr>
          <a:xfrm>
            <a:off x="8533119" y="8144091"/>
            <a:ext cx="3517500" cy="3757200"/>
          </a:xfrm>
          <a:prstGeom prst="rect">
            <a:avLst/>
          </a:prstGeom>
          <a:solidFill>
            <a:srgbClr val="E1E9EA">
              <a:alpha val="69019"/>
            </a:srgbClr>
          </a:solidFill>
          <a:ln>
            <a:noFill/>
          </a:ln>
        </p:spPr>
      </p:sp>
      <p:sp>
        <p:nvSpPr>
          <p:cNvPr id="424" name="Google Shape;424;g13d88cdf413_0_712"/>
          <p:cNvSpPr>
            <a:spLocks noGrp="1"/>
          </p:cNvSpPr>
          <p:nvPr>
            <p:ph type="pic" idx="5"/>
          </p:nvPr>
        </p:nvSpPr>
        <p:spPr>
          <a:xfrm>
            <a:off x="19049300" y="8144091"/>
            <a:ext cx="3517500" cy="3757200"/>
          </a:xfrm>
          <a:prstGeom prst="rect">
            <a:avLst/>
          </a:prstGeom>
          <a:solidFill>
            <a:srgbClr val="E1E9EA">
              <a:alpha val="69019"/>
            </a:srgbClr>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7_Blank">
  <p:cSld name="67_Blank">
    <p:spTree>
      <p:nvGrpSpPr>
        <p:cNvPr id="1" name="Shape 425"/>
        <p:cNvGrpSpPr/>
        <p:nvPr/>
      </p:nvGrpSpPr>
      <p:grpSpPr>
        <a:xfrm>
          <a:off x="0" y="0"/>
          <a:ext cx="0" cy="0"/>
          <a:chOff x="0" y="0"/>
          <a:chExt cx="0" cy="0"/>
        </a:xfrm>
      </p:grpSpPr>
      <p:sp>
        <p:nvSpPr>
          <p:cNvPr id="426" name="Google Shape;426;g13d88cdf413_0_717"/>
          <p:cNvSpPr>
            <a:spLocks noGrp="1"/>
          </p:cNvSpPr>
          <p:nvPr>
            <p:ph type="pic" idx="2"/>
          </p:nvPr>
        </p:nvSpPr>
        <p:spPr>
          <a:xfrm>
            <a:off x="2579399" y="3562996"/>
            <a:ext cx="3245100" cy="3245100"/>
          </a:xfrm>
          <a:prstGeom prst="ellipse">
            <a:avLst/>
          </a:prstGeom>
          <a:solidFill>
            <a:srgbClr val="E1E9EA">
              <a:alpha val="69019"/>
            </a:srgbClr>
          </a:solidFill>
          <a:ln>
            <a:noFill/>
          </a:ln>
        </p:spPr>
      </p:sp>
      <p:sp>
        <p:nvSpPr>
          <p:cNvPr id="427" name="Google Shape;427;g13d88cdf413_0_717"/>
          <p:cNvSpPr>
            <a:spLocks noGrp="1"/>
          </p:cNvSpPr>
          <p:nvPr>
            <p:ph type="pic" idx="3"/>
          </p:nvPr>
        </p:nvSpPr>
        <p:spPr>
          <a:xfrm>
            <a:off x="7907080" y="3562996"/>
            <a:ext cx="3245100" cy="3245100"/>
          </a:xfrm>
          <a:prstGeom prst="ellipse">
            <a:avLst/>
          </a:prstGeom>
          <a:solidFill>
            <a:srgbClr val="E1E9EA">
              <a:alpha val="69019"/>
            </a:srgbClr>
          </a:solidFill>
          <a:ln>
            <a:noFill/>
          </a:ln>
        </p:spPr>
      </p:sp>
      <p:sp>
        <p:nvSpPr>
          <p:cNvPr id="428" name="Google Shape;428;g13d88cdf413_0_717"/>
          <p:cNvSpPr>
            <a:spLocks noGrp="1"/>
          </p:cNvSpPr>
          <p:nvPr>
            <p:ph type="pic" idx="4"/>
          </p:nvPr>
        </p:nvSpPr>
        <p:spPr>
          <a:xfrm>
            <a:off x="13234762" y="3562996"/>
            <a:ext cx="3245100" cy="3245100"/>
          </a:xfrm>
          <a:prstGeom prst="ellipse">
            <a:avLst/>
          </a:prstGeom>
          <a:solidFill>
            <a:srgbClr val="E1E9EA">
              <a:alpha val="69019"/>
            </a:srgbClr>
          </a:solidFill>
          <a:ln>
            <a:noFill/>
          </a:ln>
        </p:spPr>
      </p:sp>
      <p:sp>
        <p:nvSpPr>
          <p:cNvPr id="429" name="Google Shape;429;g13d88cdf413_0_717"/>
          <p:cNvSpPr>
            <a:spLocks noGrp="1"/>
          </p:cNvSpPr>
          <p:nvPr>
            <p:ph type="pic" idx="5"/>
          </p:nvPr>
        </p:nvSpPr>
        <p:spPr>
          <a:xfrm>
            <a:off x="18562442" y="3562996"/>
            <a:ext cx="3245100" cy="3245100"/>
          </a:xfrm>
          <a:prstGeom prst="ellipse">
            <a:avLst/>
          </a:prstGeom>
          <a:solidFill>
            <a:srgbClr val="E1E9EA">
              <a:alpha val="69019"/>
            </a:srgbClr>
          </a:solidFill>
          <a:ln>
            <a:noFill/>
          </a:ln>
        </p:spPr>
      </p:sp>
      <p:sp>
        <p:nvSpPr>
          <p:cNvPr id="430" name="Google Shape;430;g13d88cdf413_0_717"/>
          <p:cNvSpPr>
            <a:spLocks noGrp="1"/>
          </p:cNvSpPr>
          <p:nvPr>
            <p:ph type="pic" idx="6"/>
          </p:nvPr>
        </p:nvSpPr>
        <p:spPr>
          <a:xfrm>
            <a:off x="2579399" y="7972610"/>
            <a:ext cx="3245100" cy="3245100"/>
          </a:xfrm>
          <a:prstGeom prst="ellipse">
            <a:avLst/>
          </a:prstGeom>
          <a:solidFill>
            <a:srgbClr val="E1E9EA">
              <a:alpha val="69019"/>
            </a:srgbClr>
          </a:solidFill>
          <a:ln>
            <a:noFill/>
          </a:ln>
        </p:spPr>
      </p:sp>
      <p:sp>
        <p:nvSpPr>
          <p:cNvPr id="431" name="Google Shape;431;g13d88cdf413_0_717"/>
          <p:cNvSpPr>
            <a:spLocks noGrp="1"/>
          </p:cNvSpPr>
          <p:nvPr>
            <p:ph type="pic" idx="7"/>
          </p:nvPr>
        </p:nvSpPr>
        <p:spPr>
          <a:xfrm>
            <a:off x="7907080" y="7972610"/>
            <a:ext cx="3245100" cy="3245100"/>
          </a:xfrm>
          <a:prstGeom prst="ellipse">
            <a:avLst/>
          </a:prstGeom>
          <a:solidFill>
            <a:srgbClr val="E1E9EA">
              <a:alpha val="69019"/>
            </a:srgbClr>
          </a:solidFill>
          <a:ln>
            <a:noFill/>
          </a:ln>
        </p:spPr>
      </p:sp>
      <p:sp>
        <p:nvSpPr>
          <p:cNvPr id="432" name="Google Shape;432;g13d88cdf413_0_717"/>
          <p:cNvSpPr>
            <a:spLocks noGrp="1"/>
          </p:cNvSpPr>
          <p:nvPr>
            <p:ph type="pic" idx="8"/>
          </p:nvPr>
        </p:nvSpPr>
        <p:spPr>
          <a:xfrm>
            <a:off x="13234762" y="7972610"/>
            <a:ext cx="3245100" cy="3245100"/>
          </a:xfrm>
          <a:prstGeom prst="ellipse">
            <a:avLst/>
          </a:prstGeom>
          <a:solidFill>
            <a:srgbClr val="E1E9EA">
              <a:alpha val="69019"/>
            </a:srgbClr>
          </a:solidFill>
          <a:ln>
            <a:noFill/>
          </a:ln>
        </p:spPr>
      </p:sp>
      <p:sp>
        <p:nvSpPr>
          <p:cNvPr id="433" name="Google Shape;433;g13d88cdf413_0_717"/>
          <p:cNvSpPr>
            <a:spLocks noGrp="1"/>
          </p:cNvSpPr>
          <p:nvPr>
            <p:ph type="pic" idx="9"/>
          </p:nvPr>
        </p:nvSpPr>
        <p:spPr>
          <a:xfrm>
            <a:off x="18562442" y="7972610"/>
            <a:ext cx="3245100" cy="3245100"/>
          </a:xfrm>
          <a:prstGeom prst="ellipse">
            <a:avLst/>
          </a:prstGeom>
          <a:solidFill>
            <a:srgbClr val="E1E9EA">
              <a:alpha val="69019"/>
            </a:srgbClr>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3_Blank">
  <p:cSld name="73_Blank">
    <p:spTree>
      <p:nvGrpSpPr>
        <p:cNvPr id="1" name="Shape 434"/>
        <p:cNvGrpSpPr/>
        <p:nvPr/>
      </p:nvGrpSpPr>
      <p:grpSpPr>
        <a:xfrm>
          <a:off x="0" y="0"/>
          <a:ext cx="0" cy="0"/>
          <a:chOff x="0" y="0"/>
          <a:chExt cx="0" cy="0"/>
        </a:xfrm>
      </p:grpSpPr>
      <p:sp>
        <p:nvSpPr>
          <p:cNvPr id="435" name="Google Shape;435;g13d88cdf413_0_726"/>
          <p:cNvSpPr>
            <a:spLocks noGrp="1"/>
          </p:cNvSpPr>
          <p:nvPr>
            <p:ph type="pic" idx="2"/>
          </p:nvPr>
        </p:nvSpPr>
        <p:spPr>
          <a:xfrm>
            <a:off x="2011097" y="3798158"/>
            <a:ext cx="5009100" cy="8135700"/>
          </a:xfrm>
          <a:prstGeom prst="rect">
            <a:avLst/>
          </a:prstGeom>
          <a:solidFill>
            <a:srgbClr val="E1E9EA">
              <a:alpha val="69019"/>
            </a:srgbClr>
          </a:solidFill>
          <a:ln>
            <a:noFill/>
          </a:ln>
        </p:spPr>
      </p:sp>
      <p:sp>
        <p:nvSpPr>
          <p:cNvPr id="436" name="Google Shape;436;g13d88cdf413_0_726"/>
          <p:cNvSpPr>
            <a:spLocks noGrp="1"/>
          </p:cNvSpPr>
          <p:nvPr>
            <p:ph type="pic" idx="3"/>
          </p:nvPr>
        </p:nvSpPr>
        <p:spPr>
          <a:xfrm>
            <a:off x="12248336" y="3798158"/>
            <a:ext cx="5009100" cy="8135700"/>
          </a:xfrm>
          <a:prstGeom prst="rect">
            <a:avLst/>
          </a:prstGeom>
          <a:solidFill>
            <a:srgbClr val="E1E9EA">
              <a:alpha val="69019"/>
            </a:srgbClr>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71_Blank">
  <p:cSld name="71_Blank">
    <p:spTree>
      <p:nvGrpSpPr>
        <p:cNvPr id="1" name="Shape 437"/>
        <p:cNvGrpSpPr/>
        <p:nvPr/>
      </p:nvGrpSpPr>
      <p:grpSpPr>
        <a:xfrm>
          <a:off x="0" y="0"/>
          <a:ext cx="0" cy="0"/>
          <a:chOff x="0" y="0"/>
          <a:chExt cx="0" cy="0"/>
        </a:xfrm>
      </p:grpSpPr>
      <p:sp>
        <p:nvSpPr>
          <p:cNvPr id="438" name="Google Shape;438;g13d88cdf413_0_729"/>
          <p:cNvSpPr>
            <a:spLocks noGrp="1"/>
          </p:cNvSpPr>
          <p:nvPr>
            <p:ph type="pic" idx="2"/>
          </p:nvPr>
        </p:nvSpPr>
        <p:spPr>
          <a:xfrm>
            <a:off x="2654765" y="4085024"/>
            <a:ext cx="5643300" cy="5643300"/>
          </a:xfrm>
          <a:prstGeom prst="rect">
            <a:avLst/>
          </a:prstGeom>
          <a:solidFill>
            <a:srgbClr val="E1E9EA">
              <a:alpha val="69019"/>
            </a:srgbClr>
          </a:solidFill>
          <a:ln>
            <a:noFill/>
          </a:ln>
        </p:spPr>
      </p:sp>
      <p:sp>
        <p:nvSpPr>
          <p:cNvPr id="439" name="Google Shape;439;g13d88cdf413_0_729"/>
          <p:cNvSpPr>
            <a:spLocks noGrp="1"/>
          </p:cNvSpPr>
          <p:nvPr>
            <p:ph type="pic" idx="3"/>
          </p:nvPr>
        </p:nvSpPr>
        <p:spPr>
          <a:xfrm>
            <a:off x="9371821" y="4085024"/>
            <a:ext cx="5643300" cy="5643300"/>
          </a:xfrm>
          <a:prstGeom prst="rect">
            <a:avLst/>
          </a:prstGeom>
          <a:solidFill>
            <a:srgbClr val="E1E9EA">
              <a:alpha val="69019"/>
            </a:srgbClr>
          </a:solidFill>
          <a:ln>
            <a:noFill/>
          </a:ln>
        </p:spPr>
      </p:sp>
      <p:sp>
        <p:nvSpPr>
          <p:cNvPr id="440" name="Google Shape;440;g13d88cdf413_0_729"/>
          <p:cNvSpPr>
            <a:spLocks noGrp="1"/>
          </p:cNvSpPr>
          <p:nvPr>
            <p:ph type="pic" idx="4"/>
          </p:nvPr>
        </p:nvSpPr>
        <p:spPr>
          <a:xfrm>
            <a:off x="16088878" y="4085024"/>
            <a:ext cx="5643300" cy="5643300"/>
          </a:xfrm>
          <a:prstGeom prst="rect">
            <a:avLst/>
          </a:prstGeom>
          <a:solidFill>
            <a:srgbClr val="E1E9EA">
              <a:alpha val="69019"/>
            </a:srgbClr>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2_Blank">
  <p:cSld name="72_Blank">
    <p:spTree>
      <p:nvGrpSpPr>
        <p:cNvPr id="1" name="Shape 441"/>
        <p:cNvGrpSpPr/>
        <p:nvPr/>
      </p:nvGrpSpPr>
      <p:grpSpPr>
        <a:xfrm>
          <a:off x="0" y="0"/>
          <a:ext cx="0" cy="0"/>
          <a:chOff x="0" y="0"/>
          <a:chExt cx="0" cy="0"/>
        </a:xfrm>
      </p:grpSpPr>
      <p:sp>
        <p:nvSpPr>
          <p:cNvPr id="442" name="Google Shape;442;g13d88cdf413_0_733"/>
          <p:cNvSpPr>
            <a:spLocks noGrp="1"/>
          </p:cNvSpPr>
          <p:nvPr>
            <p:ph type="pic" idx="2"/>
          </p:nvPr>
        </p:nvSpPr>
        <p:spPr>
          <a:xfrm>
            <a:off x="1575352" y="4085028"/>
            <a:ext cx="4852800" cy="5060100"/>
          </a:xfrm>
          <a:prstGeom prst="rect">
            <a:avLst/>
          </a:prstGeom>
          <a:solidFill>
            <a:srgbClr val="E1E9EA">
              <a:alpha val="69019"/>
            </a:srgbClr>
          </a:solidFill>
          <a:ln>
            <a:noFill/>
          </a:ln>
        </p:spPr>
      </p:sp>
      <p:sp>
        <p:nvSpPr>
          <p:cNvPr id="443" name="Google Shape;443;g13d88cdf413_0_733"/>
          <p:cNvSpPr>
            <a:spLocks noGrp="1"/>
          </p:cNvSpPr>
          <p:nvPr>
            <p:ph type="pic" idx="3"/>
          </p:nvPr>
        </p:nvSpPr>
        <p:spPr>
          <a:xfrm>
            <a:off x="7036581" y="4085028"/>
            <a:ext cx="4852800" cy="5060100"/>
          </a:xfrm>
          <a:prstGeom prst="rect">
            <a:avLst/>
          </a:prstGeom>
          <a:solidFill>
            <a:srgbClr val="E1E9EA">
              <a:alpha val="69019"/>
            </a:srgbClr>
          </a:solidFill>
          <a:ln>
            <a:noFill/>
          </a:ln>
        </p:spPr>
      </p:sp>
      <p:sp>
        <p:nvSpPr>
          <p:cNvPr id="444" name="Google Shape;444;g13d88cdf413_0_733"/>
          <p:cNvSpPr>
            <a:spLocks noGrp="1"/>
          </p:cNvSpPr>
          <p:nvPr>
            <p:ph type="pic" idx="4"/>
          </p:nvPr>
        </p:nvSpPr>
        <p:spPr>
          <a:xfrm>
            <a:off x="12497848" y="4085028"/>
            <a:ext cx="4852800" cy="5060100"/>
          </a:xfrm>
          <a:prstGeom prst="rect">
            <a:avLst/>
          </a:prstGeom>
          <a:solidFill>
            <a:srgbClr val="E1E9EA">
              <a:alpha val="69019"/>
            </a:srgbClr>
          </a:solidFill>
          <a:ln>
            <a:noFill/>
          </a:ln>
        </p:spPr>
      </p:sp>
      <p:sp>
        <p:nvSpPr>
          <p:cNvPr id="445" name="Google Shape;445;g13d88cdf413_0_733"/>
          <p:cNvSpPr>
            <a:spLocks noGrp="1"/>
          </p:cNvSpPr>
          <p:nvPr>
            <p:ph type="pic" idx="5"/>
          </p:nvPr>
        </p:nvSpPr>
        <p:spPr>
          <a:xfrm>
            <a:off x="17959077" y="4085028"/>
            <a:ext cx="4852800" cy="5060100"/>
          </a:xfrm>
          <a:prstGeom prst="rect">
            <a:avLst/>
          </a:prstGeom>
          <a:solidFill>
            <a:srgbClr val="E1E9EA">
              <a:alpha val="69019"/>
            </a:srgbClr>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9_Blank">
  <p:cSld name="69_Blank">
    <p:spTree>
      <p:nvGrpSpPr>
        <p:cNvPr id="1" name="Shape 446"/>
        <p:cNvGrpSpPr/>
        <p:nvPr/>
      </p:nvGrpSpPr>
      <p:grpSpPr>
        <a:xfrm>
          <a:off x="0" y="0"/>
          <a:ext cx="0" cy="0"/>
          <a:chOff x="0" y="0"/>
          <a:chExt cx="0" cy="0"/>
        </a:xfrm>
      </p:grpSpPr>
      <p:sp>
        <p:nvSpPr>
          <p:cNvPr id="447" name="Google Shape;447;g13d88cdf413_0_738"/>
          <p:cNvSpPr>
            <a:spLocks noGrp="1"/>
          </p:cNvSpPr>
          <p:nvPr>
            <p:ph type="pic" idx="2"/>
          </p:nvPr>
        </p:nvSpPr>
        <p:spPr>
          <a:xfrm>
            <a:off x="2188999" y="2620493"/>
            <a:ext cx="4238400" cy="4238400"/>
          </a:xfrm>
          <a:prstGeom prst="ellipse">
            <a:avLst/>
          </a:prstGeom>
          <a:solidFill>
            <a:srgbClr val="E1E9EA">
              <a:alpha val="69019"/>
            </a:srgbClr>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0_Blank">
  <p:cSld name="70_Blank">
    <p:spTree>
      <p:nvGrpSpPr>
        <p:cNvPr id="1" name="Shape 448"/>
        <p:cNvGrpSpPr/>
        <p:nvPr/>
      </p:nvGrpSpPr>
      <p:grpSpPr>
        <a:xfrm>
          <a:off x="0" y="0"/>
          <a:ext cx="0" cy="0"/>
          <a:chOff x="0" y="0"/>
          <a:chExt cx="0" cy="0"/>
        </a:xfrm>
      </p:grpSpPr>
      <p:sp>
        <p:nvSpPr>
          <p:cNvPr id="449" name="Google Shape;449;g13d88cdf413_0_740"/>
          <p:cNvSpPr>
            <a:spLocks noGrp="1"/>
          </p:cNvSpPr>
          <p:nvPr>
            <p:ph type="pic" idx="2"/>
          </p:nvPr>
        </p:nvSpPr>
        <p:spPr>
          <a:xfrm>
            <a:off x="2035421" y="3125534"/>
            <a:ext cx="5933700" cy="7466700"/>
          </a:xfrm>
          <a:prstGeom prst="rect">
            <a:avLst/>
          </a:prstGeom>
          <a:solidFill>
            <a:srgbClr val="E1E9EA">
              <a:alpha val="69019"/>
            </a:srgbClr>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2_Blank">
  <p:cSld name="32_Blank">
    <p:spTree>
      <p:nvGrpSpPr>
        <p:cNvPr id="1" name="Shape 227"/>
        <p:cNvGrpSpPr/>
        <p:nvPr/>
      </p:nvGrpSpPr>
      <p:grpSpPr>
        <a:xfrm>
          <a:off x="0" y="0"/>
          <a:ext cx="0" cy="0"/>
          <a:chOff x="0" y="0"/>
          <a:chExt cx="0" cy="0"/>
        </a:xfrm>
      </p:grpSpPr>
      <p:sp>
        <p:nvSpPr>
          <p:cNvPr id="228" name="Google Shape;228;g13d88cdf413_0_519"/>
          <p:cNvSpPr>
            <a:spLocks noGrp="1"/>
          </p:cNvSpPr>
          <p:nvPr>
            <p:ph type="pic" idx="2"/>
          </p:nvPr>
        </p:nvSpPr>
        <p:spPr>
          <a:xfrm>
            <a:off x="2773938" y="4061292"/>
            <a:ext cx="4029000" cy="4029300"/>
          </a:xfrm>
          <a:prstGeom prst="rect">
            <a:avLst/>
          </a:prstGeom>
          <a:solidFill>
            <a:srgbClr val="E1E9EA">
              <a:alpha val="69019"/>
            </a:srgbClr>
          </a:solidFill>
          <a:ln>
            <a:noFill/>
          </a:ln>
        </p:spPr>
      </p:sp>
      <p:sp>
        <p:nvSpPr>
          <p:cNvPr id="229" name="Google Shape;229;g13d88cdf413_0_519"/>
          <p:cNvSpPr>
            <a:spLocks noGrp="1"/>
          </p:cNvSpPr>
          <p:nvPr>
            <p:ph type="pic" idx="3"/>
          </p:nvPr>
        </p:nvSpPr>
        <p:spPr>
          <a:xfrm>
            <a:off x="7710693" y="4061292"/>
            <a:ext cx="4029000" cy="4029300"/>
          </a:xfrm>
          <a:prstGeom prst="rect">
            <a:avLst/>
          </a:prstGeom>
          <a:solidFill>
            <a:srgbClr val="E1E9EA">
              <a:alpha val="69019"/>
            </a:srgbClr>
          </a:solidFill>
          <a:ln>
            <a:noFill/>
          </a:ln>
        </p:spPr>
      </p:sp>
      <p:sp>
        <p:nvSpPr>
          <p:cNvPr id="230" name="Google Shape;230;g13d88cdf413_0_519"/>
          <p:cNvSpPr>
            <a:spLocks noGrp="1"/>
          </p:cNvSpPr>
          <p:nvPr>
            <p:ph type="pic" idx="4"/>
          </p:nvPr>
        </p:nvSpPr>
        <p:spPr>
          <a:xfrm>
            <a:off x="12647440" y="4061292"/>
            <a:ext cx="4029000" cy="4029300"/>
          </a:xfrm>
          <a:prstGeom prst="rect">
            <a:avLst/>
          </a:prstGeom>
          <a:solidFill>
            <a:srgbClr val="E1E9EA">
              <a:alpha val="69019"/>
            </a:srgbClr>
          </a:solidFill>
          <a:ln>
            <a:noFill/>
          </a:ln>
        </p:spPr>
      </p:sp>
      <p:sp>
        <p:nvSpPr>
          <p:cNvPr id="231" name="Google Shape;231;g13d88cdf413_0_519"/>
          <p:cNvSpPr>
            <a:spLocks noGrp="1"/>
          </p:cNvSpPr>
          <p:nvPr>
            <p:ph type="pic" idx="5"/>
          </p:nvPr>
        </p:nvSpPr>
        <p:spPr>
          <a:xfrm>
            <a:off x="17584168" y="4061292"/>
            <a:ext cx="4029000" cy="4029300"/>
          </a:xfrm>
          <a:prstGeom prst="rect">
            <a:avLst/>
          </a:prstGeom>
          <a:solidFill>
            <a:srgbClr val="E1E9EA">
              <a:alpha val="69019"/>
            </a:srgbClr>
          </a:solid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Bar Text">
  <p:cSld name="Three Bar Text">
    <p:spTree>
      <p:nvGrpSpPr>
        <p:cNvPr id="1" name="Shape 450"/>
        <p:cNvGrpSpPr/>
        <p:nvPr/>
      </p:nvGrpSpPr>
      <p:grpSpPr>
        <a:xfrm>
          <a:off x="0" y="0"/>
          <a:ext cx="0" cy="0"/>
          <a:chOff x="0" y="0"/>
          <a:chExt cx="0" cy="0"/>
        </a:xfrm>
      </p:grpSpPr>
      <p:sp>
        <p:nvSpPr>
          <p:cNvPr id="451" name="Google Shape;451;g13d88cdf413_0_742"/>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g13d88cdf413_0_742"/>
          <p:cNvSpPr>
            <a:spLocks noGrp="1"/>
          </p:cNvSpPr>
          <p:nvPr>
            <p:ph type="pic" idx="2"/>
          </p:nvPr>
        </p:nvSpPr>
        <p:spPr>
          <a:xfrm>
            <a:off x="1829038" y="2794321"/>
            <a:ext cx="6657600" cy="5288700"/>
          </a:xfrm>
          <a:prstGeom prst="rect">
            <a:avLst/>
          </a:prstGeom>
          <a:solidFill>
            <a:srgbClr val="F2F2F2"/>
          </a:solidFill>
          <a:ln>
            <a:noFill/>
          </a:ln>
        </p:spPr>
      </p:sp>
      <p:sp>
        <p:nvSpPr>
          <p:cNvPr id="453" name="Google Shape;453;g13d88cdf413_0_742"/>
          <p:cNvSpPr>
            <a:spLocks noGrp="1"/>
          </p:cNvSpPr>
          <p:nvPr>
            <p:ph type="pic" idx="3"/>
          </p:nvPr>
        </p:nvSpPr>
        <p:spPr>
          <a:xfrm>
            <a:off x="8864738" y="2794321"/>
            <a:ext cx="6657600" cy="5288700"/>
          </a:xfrm>
          <a:prstGeom prst="rect">
            <a:avLst/>
          </a:prstGeom>
          <a:solidFill>
            <a:srgbClr val="F2F2F2"/>
          </a:solidFill>
          <a:ln>
            <a:noFill/>
          </a:ln>
        </p:spPr>
      </p:sp>
      <p:sp>
        <p:nvSpPr>
          <p:cNvPr id="454" name="Google Shape;454;g13d88cdf413_0_742"/>
          <p:cNvSpPr>
            <a:spLocks noGrp="1"/>
          </p:cNvSpPr>
          <p:nvPr>
            <p:ph type="pic" idx="4"/>
          </p:nvPr>
        </p:nvSpPr>
        <p:spPr>
          <a:xfrm>
            <a:off x="15900438" y="2794321"/>
            <a:ext cx="6657600" cy="5288700"/>
          </a:xfrm>
          <a:prstGeom prst="rect">
            <a:avLst/>
          </a:prstGeom>
          <a:solidFill>
            <a:srgbClr val="F2F2F2"/>
          </a:solidFill>
          <a:ln>
            <a:noFill/>
          </a:ln>
        </p:spPr>
      </p:sp>
      <p:sp>
        <p:nvSpPr>
          <p:cNvPr id="455" name="Google Shape;455;g13d88cdf413_0_742"/>
          <p:cNvSpPr txBox="1">
            <a:spLocks noGrp="1"/>
          </p:cNvSpPr>
          <p:nvPr>
            <p:ph type="body" idx="1"/>
          </p:nvPr>
        </p:nvSpPr>
        <p:spPr>
          <a:xfrm>
            <a:off x="1829038" y="6150006"/>
            <a:ext cx="6657600" cy="1933200"/>
          </a:xfrm>
          <a:prstGeom prst="rect">
            <a:avLst/>
          </a:prstGeom>
          <a:solidFill>
            <a:schemeClr val="accent1">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6" name="Google Shape;456;g13d88cdf413_0_742"/>
          <p:cNvSpPr txBox="1">
            <a:spLocks noGrp="1"/>
          </p:cNvSpPr>
          <p:nvPr>
            <p:ph type="body" idx="5"/>
          </p:nvPr>
        </p:nvSpPr>
        <p:spPr>
          <a:xfrm>
            <a:off x="8864738" y="6150006"/>
            <a:ext cx="6657600" cy="1933200"/>
          </a:xfrm>
          <a:prstGeom prst="rect">
            <a:avLst/>
          </a:prstGeom>
          <a:solidFill>
            <a:schemeClr val="accent4">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7" name="Google Shape;457;g13d88cdf413_0_742"/>
          <p:cNvSpPr txBox="1">
            <a:spLocks noGrp="1"/>
          </p:cNvSpPr>
          <p:nvPr>
            <p:ph type="body" idx="6"/>
          </p:nvPr>
        </p:nvSpPr>
        <p:spPr>
          <a:xfrm>
            <a:off x="15900438" y="6150006"/>
            <a:ext cx="6657600" cy="1933200"/>
          </a:xfrm>
          <a:prstGeom prst="rect">
            <a:avLst/>
          </a:prstGeom>
          <a:solidFill>
            <a:schemeClr val="lt2">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8" name="Google Shape;458;g13d88cdf413_0_742"/>
          <p:cNvSpPr txBox="1">
            <a:spLocks noGrp="1"/>
          </p:cNvSpPr>
          <p:nvPr>
            <p:ph type="body" idx="7"/>
          </p:nvPr>
        </p:nvSpPr>
        <p:spPr>
          <a:xfrm>
            <a:off x="18290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9" name="Google Shape;459;g13d88cdf413_0_742"/>
          <p:cNvSpPr txBox="1">
            <a:spLocks noGrp="1"/>
          </p:cNvSpPr>
          <p:nvPr>
            <p:ph type="body" idx="8"/>
          </p:nvPr>
        </p:nvSpPr>
        <p:spPr>
          <a:xfrm>
            <a:off x="88647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60" name="Google Shape;460;g13d88cdf413_0_742"/>
          <p:cNvSpPr txBox="1">
            <a:spLocks noGrp="1"/>
          </p:cNvSpPr>
          <p:nvPr>
            <p:ph type="body" idx="9"/>
          </p:nvPr>
        </p:nvSpPr>
        <p:spPr>
          <a:xfrm>
            <a:off x="159004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Eight Grid">
  <p:cSld name="Eight Grid">
    <p:spTree>
      <p:nvGrpSpPr>
        <p:cNvPr id="1" name="Shape 461"/>
        <p:cNvGrpSpPr/>
        <p:nvPr/>
      </p:nvGrpSpPr>
      <p:grpSpPr>
        <a:xfrm>
          <a:off x="0" y="0"/>
          <a:ext cx="0" cy="0"/>
          <a:chOff x="0" y="0"/>
          <a:chExt cx="0" cy="0"/>
        </a:xfrm>
      </p:grpSpPr>
      <p:sp>
        <p:nvSpPr>
          <p:cNvPr id="462" name="Google Shape;462;g13d88cdf413_0_753"/>
          <p:cNvSpPr>
            <a:spLocks noGrp="1"/>
          </p:cNvSpPr>
          <p:nvPr>
            <p:ph type="pic" idx="2"/>
          </p:nvPr>
        </p:nvSpPr>
        <p:spPr>
          <a:xfrm>
            <a:off x="0" y="0"/>
            <a:ext cx="6127500" cy="6877200"/>
          </a:xfrm>
          <a:prstGeom prst="rect">
            <a:avLst/>
          </a:prstGeom>
          <a:noFill/>
          <a:ln>
            <a:noFill/>
          </a:ln>
        </p:spPr>
      </p:sp>
      <p:sp>
        <p:nvSpPr>
          <p:cNvPr id="463" name="Google Shape;463;g13d88cdf413_0_753"/>
          <p:cNvSpPr>
            <a:spLocks noGrp="1"/>
          </p:cNvSpPr>
          <p:nvPr>
            <p:ph type="pic" idx="3"/>
          </p:nvPr>
        </p:nvSpPr>
        <p:spPr>
          <a:xfrm>
            <a:off x="6098826" y="0"/>
            <a:ext cx="6127500" cy="6877200"/>
          </a:xfrm>
          <a:prstGeom prst="rect">
            <a:avLst/>
          </a:prstGeom>
          <a:noFill/>
          <a:ln>
            <a:noFill/>
          </a:ln>
        </p:spPr>
      </p:sp>
      <p:sp>
        <p:nvSpPr>
          <p:cNvPr id="464" name="Google Shape;464;g13d88cdf413_0_753"/>
          <p:cNvSpPr>
            <a:spLocks noGrp="1"/>
          </p:cNvSpPr>
          <p:nvPr>
            <p:ph type="pic" idx="4"/>
          </p:nvPr>
        </p:nvSpPr>
        <p:spPr>
          <a:xfrm>
            <a:off x="12197652" y="0"/>
            <a:ext cx="6127500" cy="6877200"/>
          </a:xfrm>
          <a:prstGeom prst="rect">
            <a:avLst/>
          </a:prstGeom>
          <a:noFill/>
          <a:ln>
            <a:noFill/>
          </a:ln>
        </p:spPr>
      </p:sp>
      <p:sp>
        <p:nvSpPr>
          <p:cNvPr id="465" name="Google Shape;465;g13d88cdf413_0_753"/>
          <p:cNvSpPr>
            <a:spLocks noGrp="1"/>
          </p:cNvSpPr>
          <p:nvPr>
            <p:ph type="pic" idx="5"/>
          </p:nvPr>
        </p:nvSpPr>
        <p:spPr>
          <a:xfrm>
            <a:off x="18296478" y="0"/>
            <a:ext cx="6127500" cy="6877200"/>
          </a:xfrm>
          <a:prstGeom prst="rect">
            <a:avLst/>
          </a:prstGeom>
          <a:noFill/>
          <a:ln>
            <a:noFill/>
          </a:ln>
        </p:spPr>
      </p:sp>
      <p:sp>
        <p:nvSpPr>
          <p:cNvPr id="466" name="Google Shape;466;g13d88cdf413_0_753"/>
          <p:cNvSpPr>
            <a:spLocks noGrp="1"/>
          </p:cNvSpPr>
          <p:nvPr>
            <p:ph type="pic" idx="6"/>
          </p:nvPr>
        </p:nvSpPr>
        <p:spPr>
          <a:xfrm>
            <a:off x="0" y="6840497"/>
            <a:ext cx="6127500" cy="6877200"/>
          </a:xfrm>
          <a:prstGeom prst="rect">
            <a:avLst/>
          </a:prstGeom>
          <a:noFill/>
          <a:ln>
            <a:noFill/>
          </a:ln>
        </p:spPr>
      </p:sp>
      <p:sp>
        <p:nvSpPr>
          <p:cNvPr id="467" name="Google Shape;467;g13d88cdf413_0_753"/>
          <p:cNvSpPr>
            <a:spLocks noGrp="1"/>
          </p:cNvSpPr>
          <p:nvPr>
            <p:ph type="pic" idx="7"/>
          </p:nvPr>
        </p:nvSpPr>
        <p:spPr>
          <a:xfrm>
            <a:off x="6098826" y="6840497"/>
            <a:ext cx="6127500" cy="6877200"/>
          </a:xfrm>
          <a:prstGeom prst="rect">
            <a:avLst/>
          </a:prstGeom>
          <a:noFill/>
          <a:ln>
            <a:noFill/>
          </a:ln>
        </p:spPr>
      </p:sp>
      <p:sp>
        <p:nvSpPr>
          <p:cNvPr id="468" name="Google Shape;468;g13d88cdf413_0_753"/>
          <p:cNvSpPr>
            <a:spLocks noGrp="1"/>
          </p:cNvSpPr>
          <p:nvPr>
            <p:ph type="pic" idx="8"/>
          </p:nvPr>
        </p:nvSpPr>
        <p:spPr>
          <a:xfrm>
            <a:off x="12197652" y="6840497"/>
            <a:ext cx="6127500" cy="6877200"/>
          </a:xfrm>
          <a:prstGeom prst="rect">
            <a:avLst/>
          </a:prstGeom>
          <a:noFill/>
          <a:ln>
            <a:noFill/>
          </a:ln>
        </p:spPr>
      </p:sp>
      <p:sp>
        <p:nvSpPr>
          <p:cNvPr id="469" name="Google Shape;469;g13d88cdf413_0_753"/>
          <p:cNvSpPr>
            <a:spLocks noGrp="1"/>
          </p:cNvSpPr>
          <p:nvPr>
            <p:ph type="pic" idx="9"/>
          </p:nvPr>
        </p:nvSpPr>
        <p:spPr>
          <a:xfrm>
            <a:off x="18296478" y="6840497"/>
            <a:ext cx="6127500" cy="68772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Fifteen Grid">
  <p:cSld name="Fifteen Grid">
    <p:spTree>
      <p:nvGrpSpPr>
        <p:cNvPr id="1" name="Shape 470"/>
        <p:cNvGrpSpPr/>
        <p:nvPr/>
      </p:nvGrpSpPr>
      <p:grpSpPr>
        <a:xfrm>
          <a:off x="0" y="0"/>
          <a:ext cx="0" cy="0"/>
          <a:chOff x="0" y="0"/>
          <a:chExt cx="0" cy="0"/>
        </a:xfrm>
      </p:grpSpPr>
      <p:sp>
        <p:nvSpPr>
          <p:cNvPr id="471" name="Google Shape;471;g13d88cdf413_0_762"/>
          <p:cNvSpPr>
            <a:spLocks noGrp="1"/>
          </p:cNvSpPr>
          <p:nvPr>
            <p:ph type="pic" idx="2"/>
          </p:nvPr>
        </p:nvSpPr>
        <p:spPr>
          <a:xfrm>
            <a:off x="0" y="0"/>
            <a:ext cx="4883400" cy="4590900"/>
          </a:xfrm>
          <a:prstGeom prst="rect">
            <a:avLst/>
          </a:prstGeom>
          <a:noFill/>
          <a:ln>
            <a:noFill/>
          </a:ln>
        </p:spPr>
      </p:sp>
      <p:sp>
        <p:nvSpPr>
          <p:cNvPr id="472" name="Google Shape;472;g13d88cdf413_0_762"/>
          <p:cNvSpPr>
            <a:spLocks noGrp="1"/>
          </p:cNvSpPr>
          <p:nvPr>
            <p:ph type="pic" idx="3"/>
          </p:nvPr>
        </p:nvSpPr>
        <p:spPr>
          <a:xfrm>
            <a:off x="4875911" y="0"/>
            <a:ext cx="4883400" cy="4590900"/>
          </a:xfrm>
          <a:prstGeom prst="rect">
            <a:avLst/>
          </a:prstGeom>
          <a:noFill/>
          <a:ln>
            <a:noFill/>
          </a:ln>
        </p:spPr>
      </p:sp>
      <p:sp>
        <p:nvSpPr>
          <p:cNvPr id="473" name="Google Shape;473;g13d88cdf413_0_762"/>
          <p:cNvSpPr>
            <a:spLocks noGrp="1"/>
          </p:cNvSpPr>
          <p:nvPr>
            <p:ph type="pic" idx="4"/>
          </p:nvPr>
        </p:nvSpPr>
        <p:spPr>
          <a:xfrm>
            <a:off x="9751822" y="0"/>
            <a:ext cx="4883400" cy="4590900"/>
          </a:xfrm>
          <a:prstGeom prst="rect">
            <a:avLst/>
          </a:prstGeom>
          <a:noFill/>
          <a:ln>
            <a:noFill/>
          </a:ln>
        </p:spPr>
      </p:sp>
      <p:sp>
        <p:nvSpPr>
          <p:cNvPr id="474" name="Google Shape;474;g13d88cdf413_0_762"/>
          <p:cNvSpPr>
            <a:spLocks noGrp="1"/>
          </p:cNvSpPr>
          <p:nvPr>
            <p:ph type="pic" idx="5"/>
          </p:nvPr>
        </p:nvSpPr>
        <p:spPr>
          <a:xfrm>
            <a:off x="14627732" y="0"/>
            <a:ext cx="4883400" cy="4590900"/>
          </a:xfrm>
          <a:prstGeom prst="rect">
            <a:avLst/>
          </a:prstGeom>
          <a:noFill/>
          <a:ln>
            <a:noFill/>
          </a:ln>
        </p:spPr>
      </p:sp>
      <p:sp>
        <p:nvSpPr>
          <p:cNvPr id="475" name="Google Shape;475;g13d88cdf413_0_762"/>
          <p:cNvSpPr>
            <a:spLocks noGrp="1"/>
          </p:cNvSpPr>
          <p:nvPr>
            <p:ph type="pic" idx="6"/>
          </p:nvPr>
        </p:nvSpPr>
        <p:spPr>
          <a:xfrm>
            <a:off x="19503643" y="0"/>
            <a:ext cx="4883400" cy="4590900"/>
          </a:xfrm>
          <a:prstGeom prst="rect">
            <a:avLst/>
          </a:prstGeom>
          <a:noFill/>
          <a:ln>
            <a:noFill/>
          </a:ln>
        </p:spPr>
      </p:sp>
      <p:sp>
        <p:nvSpPr>
          <p:cNvPr id="476" name="Google Shape;476;g13d88cdf413_0_762"/>
          <p:cNvSpPr>
            <a:spLocks noGrp="1"/>
          </p:cNvSpPr>
          <p:nvPr>
            <p:ph type="pic" idx="7"/>
          </p:nvPr>
        </p:nvSpPr>
        <p:spPr>
          <a:xfrm>
            <a:off x="0" y="4563380"/>
            <a:ext cx="4883400" cy="4590900"/>
          </a:xfrm>
          <a:prstGeom prst="rect">
            <a:avLst/>
          </a:prstGeom>
          <a:noFill/>
          <a:ln>
            <a:noFill/>
          </a:ln>
        </p:spPr>
      </p:sp>
      <p:sp>
        <p:nvSpPr>
          <p:cNvPr id="477" name="Google Shape;477;g13d88cdf413_0_762"/>
          <p:cNvSpPr>
            <a:spLocks noGrp="1"/>
          </p:cNvSpPr>
          <p:nvPr>
            <p:ph type="pic" idx="8"/>
          </p:nvPr>
        </p:nvSpPr>
        <p:spPr>
          <a:xfrm>
            <a:off x="4875911" y="4563380"/>
            <a:ext cx="4883400" cy="4590900"/>
          </a:xfrm>
          <a:prstGeom prst="rect">
            <a:avLst/>
          </a:prstGeom>
          <a:noFill/>
          <a:ln>
            <a:noFill/>
          </a:ln>
        </p:spPr>
      </p:sp>
      <p:sp>
        <p:nvSpPr>
          <p:cNvPr id="478" name="Google Shape;478;g13d88cdf413_0_762"/>
          <p:cNvSpPr>
            <a:spLocks noGrp="1"/>
          </p:cNvSpPr>
          <p:nvPr>
            <p:ph type="pic" idx="9"/>
          </p:nvPr>
        </p:nvSpPr>
        <p:spPr>
          <a:xfrm>
            <a:off x="9751822" y="4563380"/>
            <a:ext cx="4883400" cy="4590900"/>
          </a:xfrm>
          <a:prstGeom prst="rect">
            <a:avLst/>
          </a:prstGeom>
          <a:noFill/>
          <a:ln>
            <a:noFill/>
          </a:ln>
        </p:spPr>
      </p:sp>
      <p:sp>
        <p:nvSpPr>
          <p:cNvPr id="479" name="Google Shape;479;g13d88cdf413_0_762"/>
          <p:cNvSpPr>
            <a:spLocks noGrp="1"/>
          </p:cNvSpPr>
          <p:nvPr>
            <p:ph type="pic" idx="13"/>
          </p:nvPr>
        </p:nvSpPr>
        <p:spPr>
          <a:xfrm>
            <a:off x="14627732" y="4563380"/>
            <a:ext cx="4883400" cy="4590900"/>
          </a:xfrm>
          <a:prstGeom prst="rect">
            <a:avLst/>
          </a:prstGeom>
          <a:noFill/>
          <a:ln>
            <a:noFill/>
          </a:ln>
        </p:spPr>
      </p:sp>
      <p:sp>
        <p:nvSpPr>
          <p:cNvPr id="480" name="Google Shape;480;g13d88cdf413_0_762"/>
          <p:cNvSpPr>
            <a:spLocks noGrp="1"/>
          </p:cNvSpPr>
          <p:nvPr>
            <p:ph type="pic" idx="14"/>
          </p:nvPr>
        </p:nvSpPr>
        <p:spPr>
          <a:xfrm>
            <a:off x="19503643" y="4563380"/>
            <a:ext cx="4883400" cy="4590900"/>
          </a:xfrm>
          <a:prstGeom prst="rect">
            <a:avLst/>
          </a:prstGeom>
          <a:noFill/>
          <a:ln>
            <a:noFill/>
          </a:ln>
        </p:spPr>
      </p:sp>
      <p:sp>
        <p:nvSpPr>
          <p:cNvPr id="481" name="Google Shape;481;g13d88cdf413_0_762"/>
          <p:cNvSpPr>
            <a:spLocks noGrp="1"/>
          </p:cNvSpPr>
          <p:nvPr>
            <p:ph type="pic" idx="15"/>
          </p:nvPr>
        </p:nvSpPr>
        <p:spPr>
          <a:xfrm>
            <a:off x="0" y="9126760"/>
            <a:ext cx="4883400" cy="4590900"/>
          </a:xfrm>
          <a:prstGeom prst="rect">
            <a:avLst/>
          </a:prstGeom>
          <a:noFill/>
          <a:ln>
            <a:noFill/>
          </a:ln>
        </p:spPr>
      </p:sp>
      <p:sp>
        <p:nvSpPr>
          <p:cNvPr id="482" name="Google Shape;482;g13d88cdf413_0_762"/>
          <p:cNvSpPr>
            <a:spLocks noGrp="1"/>
          </p:cNvSpPr>
          <p:nvPr>
            <p:ph type="pic" idx="16"/>
          </p:nvPr>
        </p:nvSpPr>
        <p:spPr>
          <a:xfrm>
            <a:off x="4875911" y="9126760"/>
            <a:ext cx="4883400" cy="4590900"/>
          </a:xfrm>
          <a:prstGeom prst="rect">
            <a:avLst/>
          </a:prstGeom>
          <a:noFill/>
          <a:ln>
            <a:noFill/>
          </a:ln>
        </p:spPr>
      </p:sp>
      <p:sp>
        <p:nvSpPr>
          <p:cNvPr id="483" name="Google Shape;483;g13d88cdf413_0_762"/>
          <p:cNvSpPr>
            <a:spLocks noGrp="1"/>
          </p:cNvSpPr>
          <p:nvPr>
            <p:ph type="pic" idx="17"/>
          </p:nvPr>
        </p:nvSpPr>
        <p:spPr>
          <a:xfrm>
            <a:off x="9751822" y="9126760"/>
            <a:ext cx="4883400" cy="4590900"/>
          </a:xfrm>
          <a:prstGeom prst="rect">
            <a:avLst/>
          </a:prstGeom>
          <a:noFill/>
          <a:ln>
            <a:noFill/>
          </a:ln>
        </p:spPr>
      </p:sp>
      <p:sp>
        <p:nvSpPr>
          <p:cNvPr id="484" name="Google Shape;484;g13d88cdf413_0_762"/>
          <p:cNvSpPr>
            <a:spLocks noGrp="1"/>
          </p:cNvSpPr>
          <p:nvPr>
            <p:ph type="pic" idx="18"/>
          </p:nvPr>
        </p:nvSpPr>
        <p:spPr>
          <a:xfrm>
            <a:off x="14627732" y="9126760"/>
            <a:ext cx="4883400" cy="4590900"/>
          </a:xfrm>
          <a:prstGeom prst="rect">
            <a:avLst/>
          </a:prstGeom>
          <a:noFill/>
          <a:ln>
            <a:noFill/>
          </a:ln>
        </p:spPr>
      </p:sp>
      <p:sp>
        <p:nvSpPr>
          <p:cNvPr id="485" name="Google Shape;485;g13d88cdf413_0_762"/>
          <p:cNvSpPr>
            <a:spLocks noGrp="1"/>
          </p:cNvSpPr>
          <p:nvPr>
            <p:ph type="pic" idx="19"/>
          </p:nvPr>
        </p:nvSpPr>
        <p:spPr>
          <a:xfrm>
            <a:off x="19503643" y="9126760"/>
            <a:ext cx="4883400" cy="45909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4 Grid">
  <p:cSld name="24 Grid">
    <p:spTree>
      <p:nvGrpSpPr>
        <p:cNvPr id="1" name="Shape 486"/>
        <p:cNvGrpSpPr/>
        <p:nvPr/>
      </p:nvGrpSpPr>
      <p:grpSpPr>
        <a:xfrm>
          <a:off x="0" y="0"/>
          <a:ext cx="0" cy="0"/>
          <a:chOff x="0" y="0"/>
          <a:chExt cx="0" cy="0"/>
        </a:xfrm>
      </p:grpSpPr>
      <p:sp>
        <p:nvSpPr>
          <p:cNvPr id="487" name="Google Shape;487;g13d88cdf413_0_778"/>
          <p:cNvSpPr>
            <a:spLocks noGrp="1"/>
          </p:cNvSpPr>
          <p:nvPr>
            <p:ph type="pic" idx="2"/>
          </p:nvPr>
        </p:nvSpPr>
        <p:spPr>
          <a:xfrm>
            <a:off x="0" y="0"/>
            <a:ext cx="4097100" cy="3456600"/>
          </a:xfrm>
          <a:prstGeom prst="rect">
            <a:avLst/>
          </a:prstGeom>
          <a:noFill/>
          <a:ln>
            <a:noFill/>
          </a:ln>
        </p:spPr>
      </p:sp>
      <p:sp>
        <p:nvSpPr>
          <p:cNvPr id="488" name="Google Shape;488;g13d88cdf413_0_778"/>
          <p:cNvSpPr>
            <a:spLocks noGrp="1"/>
          </p:cNvSpPr>
          <p:nvPr>
            <p:ph type="pic" idx="3"/>
          </p:nvPr>
        </p:nvSpPr>
        <p:spPr>
          <a:xfrm>
            <a:off x="4058026" y="0"/>
            <a:ext cx="4097100" cy="3456600"/>
          </a:xfrm>
          <a:prstGeom prst="rect">
            <a:avLst/>
          </a:prstGeom>
          <a:noFill/>
          <a:ln>
            <a:noFill/>
          </a:ln>
        </p:spPr>
      </p:sp>
      <p:sp>
        <p:nvSpPr>
          <p:cNvPr id="489" name="Google Shape;489;g13d88cdf413_0_778"/>
          <p:cNvSpPr>
            <a:spLocks noGrp="1"/>
          </p:cNvSpPr>
          <p:nvPr>
            <p:ph type="pic" idx="4"/>
          </p:nvPr>
        </p:nvSpPr>
        <p:spPr>
          <a:xfrm>
            <a:off x="8116053" y="0"/>
            <a:ext cx="4097100" cy="3456600"/>
          </a:xfrm>
          <a:prstGeom prst="rect">
            <a:avLst/>
          </a:prstGeom>
          <a:noFill/>
          <a:ln>
            <a:noFill/>
          </a:ln>
        </p:spPr>
      </p:sp>
      <p:sp>
        <p:nvSpPr>
          <p:cNvPr id="490" name="Google Shape;490;g13d88cdf413_0_778"/>
          <p:cNvSpPr>
            <a:spLocks noGrp="1"/>
          </p:cNvSpPr>
          <p:nvPr>
            <p:ph type="pic" idx="5"/>
          </p:nvPr>
        </p:nvSpPr>
        <p:spPr>
          <a:xfrm>
            <a:off x="12174079" y="0"/>
            <a:ext cx="4097100" cy="3456600"/>
          </a:xfrm>
          <a:prstGeom prst="rect">
            <a:avLst/>
          </a:prstGeom>
          <a:noFill/>
          <a:ln>
            <a:noFill/>
          </a:ln>
        </p:spPr>
      </p:sp>
      <p:sp>
        <p:nvSpPr>
          <p:cNvPr id="491" name="Google Shape;491;g13d88cdf413_0_778"/>
          <p:cNvSpPr>
            <a:spLocks noGrp="1"/>
          </p:cNvSpPr>
          <p:nvPr>
            <p:ph type="pic" idx="6"/>
          </p:nvPr>
        </p:nvSpPr>
        <p:spPr>
          <a:xfrm>
            <a:off x="20290130" y="0"/>
            <a:ext cx="4097100" cy="3456600"/>
          </a:xfrm>
          <a:prstGeom prst="rect">
            <a:avLst/>
          </a:prstGeom>
          <a:noFill/>
          <a:ln>
            <a:noFill/>
          </a:ln>
        </p:spPr>
      </p:sp>
      <p:sp>
        <p:nvSpPr>
          <p:cNvPr id="492" name="Google Shape;492;g13d88cdf413_0_778"/>
          <p:cNvSpPr>
            <a:spLocks noGrp="1"/>
          </p:cNvSpPr>
          <p:nvPr>
            <p:ph type="pic" idx="7"/>
          </p:nvPr>
        </p:nvSpPr>
        <p:spPr>
          <a:xfrm>
            <a:off x="16232105" y="0"/>
            <a:ext cx="4097100" cy="3456600"/>
          </a:xfrm>
          <a:prstGeom prst="rect">
            <a:avLst/>
          </a:prstGeom>
          <a:noFill/>
          <a:ln>
            <a:noFill/>
          </a:ln>
        </p:spPr>
      </p:sp>
      <p:sp>
        <p:nvSpPr>
          <p:cNvPr id="493" name="Google Shape;493;g13d88cdf413_0_778"/>
          <p:cNvSpPr>
            <a:spLocks noGrp="1"/>
          </p:cNvSpPr>
          <p:nvPr>
            <p:ph type="pic" idx="8"/>
          </p:nvPr>
        </p:nvSpPr>
        <p:spPr>
          <a:xfrm>
            <a:off x="0" y="3420249"/>
            <a:ext cx="4097100" cy="3456600"/>
          </a:xfrm>
          <a:prstGeom prst="rect">
            <a:avLst/>
          </a:prstGeom>
          <a:noFill/>
          <a:ln>
            <a:noFill/>
          </a:ln>
        </p:spPr>
      </p:sp>
      <p:sp>
        <p:nvSpPr>
          <p:cNvPr id="494" name="Google Shape;494;g13d88cdf413_0_778"/>
          <p:cNvSpPr>
            <a:spLocks noGrp="1"/>
          </p:cNvSpPr>
          <p:nvPr>
            <p:ph type="pic" idx="9"/>
          </p:nvPr>
        </p:nvSpPr>
        <p:spPr>
          <a:xfrm>
            <a:off x="4058026" y="3420249"/>
            <a:ext cx="4097100" cy="3456600"/>
          </a:xfrm>
          <a:prstGeom prst="rect">
            <a:avLst/>
          </a:prstGeom>
          <a:noFill/>
          <a:ln>
            <a:noFill/>
          </a:ln>
        </p:spPr>
      </p:sp>
      <p:sp>
        <p:nvSpPr>
          <p:cNvPr id="495" name="Google Shape;495;g13d88cdf413_0_778"/>
          <p:cNvSpPr>
            <a:spLocks noGrp="1"/>
          </p:cNvSpPr>
          <p:nvPr>
            <p:ph type="pic" idx="13"/>
          </p:nvPr>
        </p:nvSpPr>
        <p:spPr>
          <a:xfrm>
            <a:off x="8116053" y="3420249"/>
            <a:ext cx="4097100" cy="3456600"/>
          </a:xfrm>
          <a:prstGeom prst="rect">
            <a:avLst/>
          </a:prstGeom>
          <a:noFill/>
          <a:ln>
            <a:noFill/>
          </a:ln>
        </p:spPr>
      </p:sp>
      <p:sp>
        <p:nvSpPr>
          <p:cNvPr id="496" name="Google Shape;496;g13d88cdf413_0_778"/>
          <p:cNvSpPr>
            <a:spLocks noGrp="1"/>
          </p:cNvSpPr>
          <p:nvPr>
            <p:ph type="pic" idx="14"/>
          </p:nvPr>
        </p:nvSpPr>
        <p:spPr>
          <a:xfrm>
            <a:off x="12174079" y="3420249"/>
            <a:ext cx="4097100" cy="3456600"/>
          </a:xfrm>
          <a:prstGeom prst="rect">
            <a:avLst/>
          </a:prstGeom>
          <a:noFill/>
          <a:ln>
            <a:noFill/>
          </a:ln>
        </p:spPr>
      </p:sp>
      <p:sp>
        <p:nvSpPr>
          <p:cNvPr id="497" name="Google Shape;497;g13d88cdf413_0_778"/>
          <p:cNvSpPr>
            <a:spLocks noGrp="1"/>
          </p:cNvSpPr>
          <p:nvPr>
            <p:ph type="pic" idx="15"/>
          </p:nvPr>
        </p:nvSpPr>
        <p:spPr>
          <a:xfrm>
            <a:off x="20290130" y="3420249"/>
            <a:ext cx="4097100" cy="3456600"/>
          </a:xfrm>
          <a:prstGeom prst="rect">
            <a:avLst/>
          </a:prstGeom>
          <a:noFill/>
          <a:ln>
            <a:noFill/>
          </a:ln>
        </p:spPr>
      </p:sp>
      <p:sp>
        <p:nvSpPr>
          <p:cNvPr id="498" name="Google Shape;498;g13d88cdf413_0_778"/>
          <p:cNvSpPr>
            <a:spLocks noGrp="1"/>
          </p:cNvSpPr>
          <p:nvPr>
            <p:ph type="pic" idx="16"/>
          </p:nvPr>
        </p:nvSpPr>
        <p:spPr>
          <a:xfrm>
            <a:off x="16232105" y="3420249"/>
            <a:ext cx="4097100" cy="3456600"/>
          </a:xfrm>
          <a:prstGeom prst="rect">
            <a:avLst/>
          </a:prstGeom>
          <a:noFill/>
          <a:ln>
            <a:noFill/>
          </a:ln>
        </p:spPr>
      </p:sp>
      <p:sp>
        <p:nvSpPr>
          <p:cNvPr id="499" name="Google Shape;499;g13d88cdf413_0_778"/>
          <p:cNvSpPr>
            <a:spLocks noGrp="1"/>
          </p:cNvSpPr>
          <p:nvPr>
            <p:ph type="pic" idx="17"/>
          </p:nvPr>
        </p:nvSpPr>
        <p:spPr>
          <a:xfrm>
            <a:off x="0" y="6840497"/>
            <a:ext cx="4097100" cy="3456600"/>
          </a:xfrm>
          <a:prstGeom prst="rect">
            <a:avLst/>
          </a:prstGeom>
          <a:noFill/>
          <a:ln>
            <a:noFill/>
          </a:ln>
        </p:spPr>
      </p:sp>
      <p:sp>
        <p:nvSpPr>
          <p:cNvPr id="500" name="Google Shape;500;g13d88cdf413_0_778"/>
          <p:cNvSpPr>
            <a:spLocks noGrp="1"/>
          </p:cNvSpPr>
          <p:nvPr>
            <p:ph type="pic" idx="18"/>
          </p:nvPr>
        </p:nvSpPr>
        <p:spPr>
          <a:xfrm>
            <a:off x="4058026" y="6840497"/>
            <a:ext cx="4097100" cy="3456600"/>
          </a:xfrm>
          <a:prstGeom prst="rect">
            <a:avLst/>
          </a:prstGeom>
          <a:noFill/>
          <a:ln>
            <a:noFill/>
          </a:ln>
        </p:spPr>
      </p:sp>
      <p:sp>
        <p:nvSpPr>
          <p:cNvPr id="501" name="Google Shape;501;g13d88cdf413_0_778"/>
          <p:cNvSpPr>
            <a:spLocks noGrp="1"/>
          </p:cNvSpPr>
          <p:nvPr>
            <p:ph type="pic" idx="19"/>
          </p:nvPr>
        </p:nvSpPr>
        <p:spPr>
          <a:xfrm>
            <a:off x="8116053" y="6840497"/>
            <a:ext cx="4097100" cy="3456600"/>
          </a:xfrm>
          <a:prstGeom prst="rect">
            <a:avLst/>
          </a:prstGeom>
          <a:noFill/>
          <a:ln>
            <a:noFill/>
          </a:ln>
        </p:spPr>
      </p:sp>
      <p:sp>
        <p:nvSpPr>
          <p:cNvPr id="502" name="Google Shape;502;g13d88cdf413_0_778"/>
          <p:cNvSpPr>
            <a:spLocks noGrp="1"/>
          </p:cNvSpPr>
          <p:nvPr>
            <p:ph type="pic" idx="20"/>
          </p:nvPr>
        </p:nvSpPr>
        <p:spPr>
          <a:xfrm>
            <a:off x="12174079" y="6840497"/>
            <a:ext cx="4097100" cy="3456600"/>
          </a:xfrm>
          <a:prstGeom prst="rect">
            <a:avLst/>
          </a:prstGeom>
          <a:noFill/>
          <a:ln>
            <a:noFill/>
          </a:ln>
        </p:spPr>
      </p:sp>
      <p:sp>
        <p:nvSpPr>
          <p:cNvPr id="503" name="Google Shape;503;g13d88cdf413_0_778"/>
          <p:cNvSpPr>
            <a:spLocks noGrp="1"/>
          </p:cNvSpPr>
          <p:nvPr>
            <p:ph type="pic" idx="21"/>
          </p:nvPr>
        </p:nvSpPr>
        <p:spPr>
          <a:xfrm>
            <a:off x="20290130" y="6840497"/>
            <a:ext cx="4097100" cy="3456600"/>
          </a:xfrm>
          <a:prstGeom prst="rect">
            <a:avLst/>
          </a:prstGeom>
          <a:noFill/>
          <a:ln>
            <a:noFill/>
          </a:ln>
        </p:spPr>
      </p:sp>
      <p:sp>
        <p:nvSpPr>
          <p:cNvPr id="504" name="Google Shape;504;g13d88cdf413_0_778"/>
          <p:cNvSpPr>
            <a:spLocks noGrp="1"/>
          </p:cNvSpPr>
          <p:nvPr>
            <p:ph type="pic" idx="22"/>
          </p:nvPr>
        </p:nvSpPr>
        <p:spPr>
          <a:xfrm>
            <a:off x="16232105" y="6840497"/>
            <a:ext cx="4097100" cy="3456600"/>
          </a:xfrm>
          <a:prstGeom prst="rect">
            <a:avLst/>
          </a:prstGeom>
          <a:noFill/>
          <a:ln>
            <a:noFill/>
          </a:ln>
        </p:spPr>
      </p:sp>
      <p:sp>
        <p:nvSpPr>
          <p:cNvPr id="505" name="Google Shape;505;g13d88cdf413_0_778"/>
          <p:cNvSpPr>
            <a:spLocks noGrp="1"/>
          </p:cNvSpPr>
          <p:nvPr>
            <p:ph type="pic" idx="23"/>
          </p:nvPr>
        </p:nvSpPr>
        <p:spPr>
          <a:xfrm>
            <a:off x="0" y="10260746"/>
            <a:ext cx="4097100" cy="3456600"/>
          </a:xfrm>
          <a:prstGeom prst="rect">
            <a:avLst/>
          </a:prstGeom>
          <a:noFill/>
          <a:ln>
            <a:noFill/>
          </a:ln>
        </p:spPr>
      </p:sp>
      <p:sp>
        <p:nvSpPr>
          <p:cNvPr id="506" name="Google Shape;506;g13d88cdf413_0_778"/>
          <p:cNvSpPr>
            <a:spLocks noGrp="1"/>
          </p:cNvSpPr>
          <p:nvPr>
            <p:ph type="pic" idx="24"/>
          </p:nvPr>
        </p:nvSpPr>
        <p:spPr>
          <a:xfrm>
            <a:off x="4058026" y="10260746"/>
            <a:ext cx="4097100" cy="3456600"/>
          </a:xfrm>
          <a:prstGeom prst="rect">
            <a:avLst/>
          </a:prstGeom>
          <a:noFill/>
          <a:ln>
            <a:noFill/>
          </a:ln>
        </p:spPr>
      </p:sp>
      <p:sp>
        <p:nvSpPr>
          <p:cNvPr id="507" name="Google Shape;507;g13d88cdf413_0_778"/>
          <p:cNvSpPr>
            <a:spLocks noGrp="1"/>
          </p:cNvSpPr>
          <p:nvPr>
            <p:ph type="pic" idx="25"/>
          </p:nvPr>
        </p:nvSpPr>
        <p:spPr>
          <a:xfrm>
            <a:off x="8116053" y="10260746"/>
            <a:ext cx="4097100" cy="3456600"/>
          </a:xfrm>
          <a:prstGeom prst="rect">
            <a:avLst/>
          </a:prstGeom>
          <a:noFill/>
          <a:ln>
            <a:noFill/>
          </a:ln>
        </p:spPr>
      </p:sp>
      <p:sp>
        <p:nvSpPr>
          <p:cNvPr id="508" name="Google Shape;508;g13d88cdf413_0_778"/>
          <p:cNvSpPr>
            <a:spLocks noGrp="1"/>
          </p:cNvSpPr>
          <p:nvPr>
            <p:ph type="pic" idx="26"/>
          </p:nvPr>
        </p:nvSpPr>
        <p:spPr>
          <a:xfrm>
            <a:off x="12174079" y="10260746"/>
            <a:ext cx="4097100" cy="3456600"/>
          </a:xfrm>
          <a:prstGeom prst="rect">
            <a:avLst/>
          </a:prstGeom>
          <a:noFill/>
          <a:ln>
            <a:noFill/>
          </a:ln>
        </p:spPr>
      </p:sp>
      <p:sp>
        <p:nvSpPr>
          <p:cNvPr id="509" name="Google Shape;509;g13d88cdf413_0_778"/>
          <p:cNvSpPr>
            <a:spLocks noGrp="1"/>
          </p:cNvSpPr>
          <p:nvPr>
            <p:ph type="pic" idx="27"/>
          </p:nvPr>
        </p:nvSpPr>
        <p:spPr>
          <a:xfrm>
            <a:off x="20290130" y="10260746"/>
            <a:ext cx="4097100" cy="3456600"/>
          </a:xfrm>
          <a:prstGeom prst="rect">
            <a:avLst/>
          </a:prstGeom>
          <a:noFill/>
          <a:ln>
            <a:noFill/>
          </a:ln>
        </p:spPr>
      </p:sp>
      <p:sp>
        <p:nvSpPr>
          <p:cNvPr id="510" name="Google Shape;510;g13d88cdf413_0_778"/>
          <p:cNvSpPr>
            <a:spLocks noGrp="1"/>
          </p:cNvSpPr>
          <p:nvPr>
            <p:ph type="pic" idx="28"/>
          </p:nvPr>
        </p:nvSpPr>
        <p:spPr>
          <a:xfrm>
            <a:off x="16232105" y="10260746"/>
            <a:ext cx="4097100" cy="34566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_Title Only">
  <p:cSld name="33_Title Only">
    <p:spTree>
      <p:nvGrpSpPr>
        <p:cNvPr id="1" name="Shape 511"/>
        <p:cNvGrpSpPr/>
        <p:nvPr/>
      </p:nvGrpSpPr>
      <p:grpSpPr>
        <a:xfrm>
          <a:off x="0" y="0"/>
          <a:ext cx="0" cy="0"/>
          <a:chOff x="0" y="0"/>
          <a:chExt cx="0" cy="0"/>
        </a:xfrm>
      </p:grpSpPr>
      <p:sp>
        <p:nvSpPr>
          <p:cNvPr id="512" name="Google Shape;512;g13d88cdf413_0_803"/>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g13d88cdf413_0_803"/>
          <p:cNvSpPr>
            <a:spLocks noGrp="1"/>
          </p:cNvSpPr>
          <p:nvPr>
            <p:ph type="pic" idx="2"/>
          </p:nvPr>
        </p:nvSpPr>
        <p:spPr>
          <a:xfrm>
            <a:off x="1829040" y="2537809"/>
            <a:ext cx="4705200" cy="7072200"/>
          </a:xfrm>
          <a:prstGeom prst="rect">
            <a:avLst/>
          </a:prstGeom>
          <a:solidFill>
            <a:srgbClr val="F2F2F2"/>
          </a:solidFill>
          <a:ln>
            <a:noFill/>
          </a:ln>
        </p:spPr>
      </p:sp>
      <p:sp>
        <p:nvSpPr>
          <p:cNvPr id="514" name="Google Shape;514;g13d88cdf413_0_803"/>
          <p:cNvSpPr>
            <a:spLocks noGrp="1"/>
          </p:cNvSpPr>
          <p:nvPr>
            <p:ph type="pic" idx="3"/>
          </p:nvPr>
        </p:nvSpPr>
        <p:spPr>
          <a:xfrm>
            <a:off x="12517572" y="2537809"/>
            <a:ext cx="4705200" cy="7072200"/>
          </a:xfrm>
          <a:prstGeom prst="rect">
            <a:avLst/>
          </a:prstGeom>
          <a:solidFill>
            <a:srgbClr val="F2F2F2"/>
          </a:solidFill>
          <a:ln>
            <a:noFill/>
          </a:ln>
        </p:spPr>
      </p:sp>
      <p:sp>
        <p:nvSpPr>
          <p:cNvPr id="515" name="Google Shape;515;g13d88cdf413_0_803"/>
          <p:cNvSpPr txBox="1">
            <a:spLocks noGrp="1"/>
          </p:cNvSpPr>
          <p:nvPr>
            <p:ph type="body" idx="1"/>
          </p:nvPr>
        </p:nvSpPr>
        <p:spPr>
          <a:xfrm>
            <a:off x="693632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6" name="Google Shape;516;g13d88cdf413_0_803"/>
          <p:cNvSpPr txBox="1">
            <a:spLocks noGrp="1"/>
          </p:cNvSpPr>
          <p:nvPr>
            <p:ph type="body" idx="4"/>
          </p:nvPr>
        </p:nvSpPr>
        <p:spPr>
          <a:xfrm>
            <a:off x="1759787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7" name="Google Shape;517;g13d88cdf413_0_803"/>
          <p:cNvSpPr txBox="1">
            <a:spLocks noGrp="1"/>
          </p:cNvSpPr>
          <p:nvPr>
            <p:ph type="body" idx="5"/>
          </p:nvPr>
        </p:nvSpPr>
        <p:spPr>
          <a:xfrm>
            <a:off x="1829039" y="9962275"/>
            <a:ext cx="10067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8" name="Google Shape;518;g13d88cdf413_0_803"/>
          <p:cNvSpPr txBox="1">
            <a:spLocks noGrp="1"/>
          </p:cNvSpPr>
          <p:nvPr>
            <p:ph type="body" idx="6"/>
          </p:nvPr>
        </p:nvSpPr>
        <p:spPr>
          <a:xfrm>
            <a:off x="12517573" y="9962275"/>
            <a:ext cx="10040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stimonial Layout: 02">
  <p:cSld name="Testimonial Layout: 02">
    <p:spTree>
      <p:nvGrpSpPr>
        <p:cNvPr id="1" name="Shape 519"/>
        <p:cNvGrpSpPr/>
        <p:nvPr/>
      </p:nvGrpSpPr>
      <p:grpSpPr>
        <a:xfrm>
          <a:off x="0" y="0"/>
          <a:ext cx="0" cy="0"/>
          <a:chOff x="0" y="0"/>
          <a:chExt cx="0" cy="0"/>
        </a:xfrm>
      </p:grpSpPr>
      <p:sp>
        <p:nvSpPr>
          <p:cNvPr id="520" name="Google Shape;520;g13d88cdf413_0_811"/>
          <p:cNvSpPr>
            <a:spLocks noGrp="1"/>
          </p:cNvSpPr>
          <p:nvPr>
            <p:ph type="pic" idx="2"/>
          </p:nvPr>
        </p:nvSpPr>
        <p:spPr>
          <a:xfrm>
            <a:off x="3594502" y="8902924"/>
            <a:ext cx="3219000" cy="3219000"/>
          </a:xfrm>
          <a:prstGeom prst="ellipse">
            <a:avLst/>
          </a:prstGeom>
          <a:solidFill>
            <a:srgbClr val="F2F2F2">
              <a:alpha val="49019"/>
            </a:srgbClr>
          </a:solidFill>
          <a:ln>
            <a:noFill/>
          </a:ln>
        </p:spPr>
      </p:sp>
      <p:sp>
        <p:nvSpPr>
          <p:cNvPr id="521" name="Google Shape;521;g13d88cdf413_0_811"/>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600"/>
              <a:buFont typeface="Montserrat"/>
              <a:buNone/>
              <a:defRPr sz="6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22" name="Google Shape;522;g13d88cdf413_0_811"/>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5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Layout: 01">
  <p:cSld name="Title Only Layout: 01">
    <p:spTree>
      <p:nvGrpSpPr>
        <p:cNvPr id="1" name="Shape 523"/>
        <p:cNvGrpSpPr/>
        <p:nvPr/>
      </p:nvGrpSpPr>
      <p:grpSpPr>
        <a:xfrm>
          <a:off x="0" y="0"/>
          <a:ext cx="0" cy="0"/>
          <a:chOff x="0" y="0"/>
          <a:chExt cx="0" cy="0"/>
        </a:xfrm>
      </p:grpSpPr>
      <p:sp>
        <p:nvSpPr>
          <p:cNvPr id="524" name="Google Shape;524;g13d88cdf413_0_81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stimonial Layout: 01">
  <p:cSld name="Testimonial Layout: 01">
    <p:spTree>
      <p:nvGrpSpPr>
        <p:cNvPr id="1" name="Shape 525"/>
        <p:cNvGrpSpPr/>
        <p:nvPr/>
      </p:nvGrpSpPr>
      <p:grpSpPr>
        <a:xfrm>
          <a:off x="0" y="0"/>
          <a:ext cx="0" cy="0"/>
          <a:chOff x="0" y="0"/>
          <a:chExt cx="0" cy="0"/>
        </a:xfrm>
      </p:grpSpPr>
      <p:sp>
        <p:nvSpPr>
          <p:cNvPr id="526" name="Google Shape;526;g13d88cdf413_0_817"/>
          <p:cNvSpPr>
            <a:spLocks noGrp="1"/>
          </p:cNvSpPr>
          <p:nvPr>
            <p:ph type="pic" idx="2"/>
          </p:nvPr>
        </p:nvSpPr>
        <p:spPr>
          <a:xfrm>
            <a:off x="1717022" y="5900840"/>
            <a:ext cx="1426800" cy="1426800"/>
          </a:xfrm>
          <a:prstGeom prst="ellipse">
            <a:avLst/>
          </a:prstGeom>
          <a:solidFill>
            <a:srgbClr val="F2F2F2">
              <a:alpha val="49019"/>
            </a:srgbClr>
          </a:solidFill>
          <a:ln>
            <a:noFill/>
          </a:ln>
        </p:spPr>
      </p:sp>
      <p:sp>
        <p:nvSpPr>
          <p:cNvPr id="527" name="Google Shape;527;g13d88cdf413_0_817"/>
          <p:cNvSpPr>
            <a:spLocks noGrp="1"/>
          </p:cNvSpPr>
          <p:nvPr>
            <p:ph type="pic" idx="3"/>
          </p:nvPr>
        </p:nvSpPr>
        <p:spPr>
          <a:xfrm>
            <a:off x="9318073" y="5900840"/>
            <a:ext cx="1426800" cy="1426800"/>
          </a:xfrm>
          <a:prstGeom prst="ellipse">
            <a:avLst/>
          </a:prstGeom>
          <a:solidFill>
            <a:srgbClr val="F2F2F2">
              <a:alpha val="49019"/>
            </a:srgbClr>
          </a:solidFill>
          <a:ln>
            <a:noFill/>
          </a:ln>
        </p:spPr>
      </p:sp>
      <p:sp>
        <p:nvSpPr>
          <p:cNvPr id="528" name="Google Shape;528;g13d88cdf413_0_817"/>
          <p:cNvSpPr>
            <a:spLocks noGrp="1"/>
          </p:cNvSpPr>
          <p:nvPr>
            <p:ph type="pic" idx="4"/>
          </p:nvPr>
        </p:nvSpPr>
        <p:spPr>
          <a:xfrm>
            <a:off x="16447793" y="5900840"/>
            <a:ext cx="1426800" cy="1426800"/>
          </a:xfrm>
          <a:prstGeom prst="ellipse">
            <a:avLst/>
          </a:prstGeom>
          <a:solidFill>
            <a:srgbClr val="F2F2F2">
              <a:alpha val="49019"/>
            </a:srgbClr>
          </a:solidFill>
          <a:ln>
            <a:noFill/>
          </a:ln>
        </p:spPr>
      </p:sp>
      <p:sp>
        <p:nvSpPr>
          <p:cNvPr id="529" name="Google Shape;529;g13d88cdf413_0_817"/>
          <p:cNvSpPr>
            <a:spLocks noGrp="1"/>
          </p:cNvSpPr>
          <p:nvPr>
            <p:ph type="pic" idx="5"/>
          </p:nvPr>
        </p:nvSpPr>
        <p:spPr>
          <a:xfrm>
            <a:off x="1704320" y="10767452"/>
            <a:ext cx="1426800" cy="1426800"/>
          </a:xfrm>
          <a:prstGeom prst="ellipse">
            <a:avLst/>
          </a:prstGeom>
          <a:solidFill>
            <a:srgbClr val="F2F2F2">
              <a:alpha val="49019"/>
            </a:srgbClr>
          </a:solidFill>
          <a:ln>
            <a:noFill/>
          </a:ln>
        </p:spPr>
      </p:sp>
      <p:sp>
        <p:nvSpPr>
          <p:cNvPr id="530" name="Google Shape;530;g13d88cdf413_0_817"/>
          <p:cNvSpPr>
            <a:spLocks noGrp="1"/>
          </p:cNvSpPr>
          <p:nvPr>
            <p:ph type="pic" idx="6"/>
          </p:nvPr>
        </p:nvSpPr>
        <p:spPr>
          <a:xfrm>
            <a:off x="9305371" y="10767452"/>
            <a:ext cx="1426800" cy="1426800"/>
          </a:xfrm>
          <a:prstGeom prst="ellipse">
            <a:avLst/>
          </a:prstGeom>
          <a:solidFill>
            <a:srgbClr val="F2F2F2">
              <a:alpha val="49019"/>
            </a:srgbClr>
          </a:solidFill>
          <a:ln>
            <a:noFill/>
          </a:ln>
        </p:spPr>
      </p:sp>
      <p:sp>
        <p:nvSpPr>
          <p:cNvPr id="531" name="Google Shape;531;g13d88cdf413_0_817"/>
          <p:cNvSpPr>
            <a:spLocks noGrp="1"/>
          </p:cNvSpPr>
          <p:nvPr>
            <p:ph type="pic" idx="7"/>
          </p:nvPr>
        </p:nvSpPr>
        <p:spPr>
          <a:xfrm>
            <a:off x="16435092" y="10767452"/>
            <a:ext cx="1426800" cy="1426800"/>
          </a:xfrm>
          <a:prstGeom prst="ellipse">
            <a:avLst/>
          </a:prstGeom>
          <a:solidFill>
            <a:srgbClr val="F2F2F2">
              <a:alpha val="49019"/>
            </a:srgbClr>
          </a:solidFill>
          <a:ln>
            <a:noFill/>
          </a:ln>
        </p:spPr>
      </p:sp>
      <p:sp>
        <p:nvSpPr>
          <p:cNvPr id="532" name="Google Shape;532;g13d88cdf413_0_817"/>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33" name="Google Shape;533;g13d88cdf413_0_817"/>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stimonial Layout: 03">
  <p:cSld name="Testimonial Layout: 03">
    <p:spTree>
      <p:nvGrpSpPr>
        <p:cNvPr id="1" name="Shape 534"/>
        <p:cNvGrpSpPr/>
        <p:nvPr/>
      </p:nvGrpSpPr>
      <p:grpSpPr>
        <a:xfrm>
          <a:off x="0" y="0"/>
          <a:ext cx="0" cy="0"/>
          <a:chOff x="0" y="0"/>
          <a:chExt cx="0" cy="0"/>
        </a:xfrm>
      </p:grpSpPr>
      <p:sp>
        <p:nvSpPr>
          <p:cNvPr id="535" name="Google Shape;535;g13d88cdf413_0_826"/>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36" name="Google Shape;536;g13d88cdf413_0_826"/>
          <p:cNvCxnSpPr/>
          <p:nvPr/>
        </p:nvCxnSpPr>
        <p:spPr>
          <a:xfrm>
            <a:off x="10287503" y="2321763"/>
            <a:ext cx="3812400" cy="0"/>
          </a:xfrm>
          <a:prstGeom prst="straightConnector1">
            <a:avLst/>
          </a:prstGeom>
          <a:noFill/>
          <a:ln w="9525" cap="flat" cmpd="sng">
            <a:solidFill>
              <a:srgbClr val="A5A5A5"/>
            </a:solidFill>
            <a:prstDash val="solid"/>
            <a:miter lim="800000"/>
            <a:headEnd type="none" w="sm" len="sm"/>
            <a:tailEnd type="none" w="sm" len="sm"/>
          </a:ln>
        </p:spPr>
      </p:cxnSp>
      <p:sp>
        <p:nvSpPr>
          <p:cNvPr id="537" name="Google Shape;537;g13d88cdf413_0_826"/>
          <p:cNvSpPr>
            <a:spLocks noGrp="1"/>
          </p:cNvSpPr>
          <p:nvPr>
            <p:ph type="pic" idx="2"/>
          </p:nvPr>
        </p:nvSpPr>
        <p:spPr>
          <a:xfrm>
            <a:off x="1318964"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38" name="Google Shape;538;g13d88cdf413_0_826"/>
          <p:cNvSpPr>
            <a:spLocks noGrp="1"/>
          </p:cNvSpPr>
          <p:nvPr>
            <p:ph type="pic" idx="3"/>
          </p:nvPr>
        </p:nvSpPr>
        <p:spPr>
          <a:xfrm>
            <a:off x="5722185"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39" name="Google Shape;539;g13d88cdf413_0_826"/>
          <p:cNvSpPr>
            <a:spLocks noGrp="1"/>
          </p:cNvSpPr>
          <p:nvPr>
            <p:ph type="pic" idx="4"/>
          </p:nvPr>
        </p:nvSpPr>
        <p:spPr>
          <a:xfrm>
            <a:off x="10120852"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0" name="Google Shape;540;g13d88cdf413_0_826"/>
          <p:cNvSpPr>
            <a:spLocks noGrp="1"/>
          </p:cNvSpPr>
          <p:nvPr>
            <p:ph type="pic" idx="5"/>
          </p:nvPr>
        </p:nvSpPr>
        <p:spPr>
          <a:xfrm>
            <a:off x="14519518"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1" name="Google Shape;541;g13d88cdf413_0_826"/>
          <p:cNvSpPr>
            <a:spLocks noGrp="1"/>
          </p:cNvSpPr>
          <p:nvPr>
            <p:ph type="pic" idx="6"/>
          </p:nvPr>
        </p:nvSpPr>
        <p:spPr>
          <a:xfrm>
            <a:off x="18998567"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2" name="Google Shape;542;g13d88cdf413_0_826"/>
          <p:cNvSpPr>
            <a:spLocks noGrp="1"/>
          </p:cNvSpPr>
          <p:nvPr>
            <p:ph type="pic" idx="7"/>
          </p:nvPr>
        </p:nvSpPr>
        <p:spPr>
          <a:xfrm>
            <a:off x="1318964"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3" name="Google Shape;543;g13d88cdf413_0_826"/>
          <p:cNvSpPr>
            <a:spLocks noGrp="1"/>
          </p:cNvSpPr>
          <p:nvPr>
            <p:ph type="pic" idx="8"/>
          </p:nvPr>
        </p:nvSpPr>
        <p:spPr>
          <a:xfrm>
            <a:off x="5722185"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4" name="Google Shape;544;g13d88cdf413_0_826"/>
          <p:cNvSpPr>
            <a:spLocks noGrp="1"/>
          </p:cNvSpPr>
          <p:nvPr>
            <p:ph type="pic" idx="9"/>
          </p:nvPr>
        </p:nvSpPr>
        <p:spPr>
          <a:xfrm>
            <a:off x="10120852"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5" name="Google Shape;545;g13d88cdf413_0_826"/>
          <p:cNvSpPr>
            <a:spLocks noGrp="1"/>
          </p:cNvSpPr>
          <p:nvPr>
            <p:ph type="pic" idx="13"/>
          </p:nvPr>
        </p:nvSpPr>
        <p:spPr>
          <a:xfrm>
            <a:off x="14519518"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6" name="Google Shape;546;g13d88cdf413_0_826"/>
          <p:cNvSpPr>
            <a:spLocks noGrp="1"/>
          </p:cNvSpPr>
          <p:nvPr>
            <p:ph type="pic" idx="14"/>
          </p:nvPr>
        </p:nvSpPr>
        <p:spPr>
          <a:xfrm>
            <a:off x="18998567"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7" name="Google Shape;547;g13d88cdf413_0_826"/>
          <p:cNvSpPr>
            <a:spLocks noGrp="1"/>
          </p:cNvSpPr>
          <p:nvPr>
            <p:ph type="pic" idx="15"/>
          </p:nvPr>
        </p:nvSpPr>
        <p:spPr>
          <a:xfrm>
            <a:off x="1318964"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8" name="Google Shape;548;g13d88cdf413_0_826"/>
          <p:cNvSpPr>
            <a:spLocks noGrp="1"/>
          </p:cNvSpPr>
          <p:nvPr>
            <p:ph type="pic" idx="16"/>
          </p:nvPr>
        </p:nvSpPr>
        <p:spPr>
          <a:xfrm>
            <a:off x="5722185"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9" name="Google Shape;549;g13d88cdf413_0_826"/>
          <p:cNvSpPr>
            <a:spLocks noGrp="1"/>
          </p:cNvSpPr>
          <p:nvPr>
            <p:ph type="pic" idx="17"/>
          </p:nvPr>
        </p:nvSpPr>
        <p:spPr>
          <a:xfrm>
            <a:off x="10120852"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0" name="Google Shape;550;g13d88cdf413_0_826"/>
          <p:cNvSpPr>
            <a:spLocks noGrp="1"/>
          </p:cNvSpPr>
          <p:nvPr>
            <p:ph type="pic" idx="18"/>
          </p:nvPr>
        </p:nvSpPr>
        <p:spPr>
          <a:xfrm>
            <a:off x="14519518"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1" name="Google Shape;551;g13d88cdf413_0_826"/>
          <p:cNvSpPr>
            <a:spLocks noGrp="1"/>
          </p:cNvSpPr>
          <p:nvPr>
            <p:ph type="pic" idx="19"/>
          </p:nvPr>
        </p:nvSpPr>
        <p:spPr>
          <a:xfrm>
            <a:off x="18998567"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500"/>
                                        <p:tgtEl>
                                          <p:spTgt spid="537"/>
                                        </p:tgtEl>
                                      </p:cBhvr>
                                    </p:animEffect>
                                  </p:childTnLst>
                                </p:cTn>
                              </p:par>
                              <p:par>
                                <p:cTn id="8" presetID="10" presetClass="entr" presetSubtype="0" fill="hold" nodeType="withEffect">
                                  <p:stCondLst>
                                    <p:cond delay="250"/>
                                  </p:stCondLst>
                                  <p:childTnLst>
                                    <p:set>
                                      <p:cBhvr>
                                        <p:cTn id="9" dur="1" fill="hold">
                                          <p:stCondLst>
                                            <p:cond delay="0"/>
                                          </p:stCondLst>
                                        </p:cTn>
                                        <p:tgtEl>
                                          <p:spTgt spid="538"/>
                                        </p:tgtEl>
                                        <p:attrNameLst>
                                          <p:attrName>style.visibility</p:attrName>
                                        </p:attrNameLst>
                                      </p:cBhvr>
                                      <p:to>
                                        <p:strVal val="visible"/>
                                      </p:to>
                                    </p:set>
                                    <p:animEffect transition="in" filter="fade">
                                      <p:cBhvr>
                                        <p:cTn id="10" dur="500"/>
                                        <p:tgtEl>
                                          <p:spTgt spid="538"/>
                                        </p:tgtEl>
                                      </p:cBhvr>
                                    </p:animEffect>
                                  </p:childTnLst>
                                </p:cTn>
                              </p:par>
                              <p:par>
                                <p:cTn id="11" presetID="10" presetClass="entr" presetSubtype="0" fill="hold" nodeType="withEffect">
                                  <p:stCondLst>
                                    <p:cond delay="250"/>
                                  </p:stCondLst>
                                  <p:childTnLst>
                                    <p:set>
                                      <p:cBhvr>
                                        <p:cTn id="12" dur="1" fill="hold">
                                          <p:stCondLst>
                                            <p:cond delay="0"/>
                                          </p:stCondLst>
                                        </p:cTn>
                                        <p:tgtEl>
                                          <p:spTgt spid="539"/>
                                        </p:tgtEl>
                                        <p:attrNameLst>
                                          <p:attrName>style.visibility</p:attrName>
                                        </p:attrNameLst>
                                      </p:cBhvr>
                                      <p:to>
                                        <p:strVal val="visible"/>
                                      </p:to>
                                    </p:set>
                                    <p:animEffect transition="in" filter="fade">
                                      <p:cBhvr>
                                        <p:cTn id="13" dur="500"/>
                                        <p:tgtEl>
                                          <p:spTgt spid="539"/>
                                        </p:tgtEl>
                                      </p:cBhvr>
                                    </p:animEffect>
                                  </p:childTnLst>
                                </p:cTn>
                              </p:par>
                              <p:par>
                                <p:cTn id="14" presetID="10" presetClass="entr" presetSubtype="0" fill="hold" nodeType="withEffect">
                                  <p:stCondLst>
                                    <p:cond delay="250"/>
                                  </p:stCondLst>
                                  <p:childTnLst>
                                    <p:set>
                                      <p:cBhvr>
                                        <p:cTn id="15" dur="1" fill="hold">
                                          <p:stCondLst>
                                            <p:cond delay="0"/>
                                          </p:stCondLst>
                                        </p:cTn>
                                        <p:tgtEl>
                                          <p:spTgt spid="540"/>
                                        </p:tgtEl>
                                        <p:attrNameLst>
                                          <p:attrName>style.visibility</p:attrName>
                                        </p:attrNameLst>
                                      </p:cBhvr>
                                      <p:to>
                                        <p:strVal val="visible"/>
                                      </p:to>
                                    </p:set>
                                    <p:animEffect transition="in" filter="fade">
                                      <p:cBhvr>
                                        <p:cTn id="16" dur="500"/>
                                        <p:tgtEl>
                                          <p:spTgt spid="540"/>
                                        </p:tgtEl>
                                      </p:cBhvr>
                                    </p:animEffect>
                                  </p:childTnLst>
                                </p:cTn>
                              </p:par>
                              <p:par>
                                <p:cTn id="17" presetID="10" presetClass="entr" presetSubtype="0" fill="hold" nodeType="withEffect">
                                  <p:stCondLst>
                                    <p:cond delay="250"/>
                                  </p:stCondLst>
                                  <p:childTnLst>
                                    <p:set>
                                      <p:cBhvr>
                                        <p:cTn id="18" dur="1" fill="hold">
                                          <p:stCondLst>
                                            <p:cond delay="0"/>
                                          </p:stCondLst>
                                        </p:cTn>
                                        <p:tgtEl>
                                          <p:spTgt spid="541"/>
                                        </p:tgtEl>
                                        <p:attrNameLst>
                                          <p:attrName>style.visibility</p:attrName>
                                        </p:attrNameLst>
                                      </p:cBhvr>
                                      <p:to>
                                        <p:strVal val="visible"/>
                                      </p:to>
                                    </p:set>
                                    <p:animEffect transition="in" filter="fade">
                                      <p:cBhvr>
                                        <p:cTn id="19" dur="500"/>
                                        <p:tgtEl>
                                          <p:spTgt spid="541"/>
                                        </p:tgtEl>
                                      </p:cBhvr>
                                    </p:animEffect>
                                  </p:childTnLst>
                                </p:cTn>
                              </p:par>
                              <p:par>
                                <p:cTn id="20" presetID="10" presetClass="entr" presetSubtype="0" fill="hold" nodeType="withEffect">
                                  <p:stCondLst>
                                    <p:cond delay="250"/>
                                  </p:stCondLst>
                                  <p:childTnLst>
                                    <p:set>
                                      <p:cBhvr>
                                        <p:cTn id="21" dur="1" fill="hold">
                                          <p:stCondLst>
                                            <p:cond delay="0"/>
                                          </p:stCondLst>
                                        </p:cTn>
                                        <p:tgtEl>
                                          <p:spTgt spid="542"/>
                                        </p:tgtEl>
                                        <p:attrNameLst>
                                          <p:attrName>style.visibility</p:attrName>
                                        </p:attrNameLst>
                                      </p:cBhvr>
                                      <p:to>
                                        <p:strVal val="visible"/>
                                      </p:to>
                                    </p:set>
                                    <p:animEffect transition="in" filter="fade">
                                      <p:cBhvr>
                                        <p:cTn id="22" dur="500"/>
                                        <p:tgtEl>
                                          <p:spTgt spid="542"/>
                                        </p:tgtEl>
                                      </p:cBhvr>
                                    </p:animEffect>
                                  </p:childTnLst>
                                </p:cTn>
                              </p:par>
                              <p:par>
                                <p:cTn id="23" presetID="10" presetClass="entr" presetSubtype="0" fill="hold" nodeType="withEffect">
                                  <p:stCondLst>
                                    <p:cond delay="25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par>
                                <p:cTn id="26" presetID="10" presetClass="entr" presetSubtype="0" fill="hold" nodeType="withEffect">
                                  <p:stCondLst>
                                    <p:cond delay="250"/>
                                  </p:stCondLst>
                                  <p:childTnLst>
                                    <p:set>
                                      <p:cBhvr>
                                        <p:cTn id="27" dur="1" fill="hold">
                                          <p:stCondLst>
                                            <p:cond delay="0"/>
                                          </p:stCondLst>
                                        </p:cTn>
                                        <p:tgtEl>
                                          <p:spTgt spid="544"/>
                                        </p:tgtEl>
                                        <p:attrNameLst>
                                          <p:attrName>style.visibility</p:attrName>
                                        </p:attrNameLst>
                                      </p:cBhvr>
                                      <p:to>
                                        <p:strVal val="visible"/>
                                      </p:to>
                                    </p:set>
                                    <p:animEffect transition="in" filter="fade">
                                      <p:cBhvr>
                                        <p:cTn id="28" dur="500"/>
                                        <p:tgtEl>
                                          <p:spTgt spid="544"/>
                                        </p:tgtEl>
                                      </p:cBhvr>
                                    </p:animEffect>
                                  </p:childTnLst>
                                </p:cTn>
                              </p:par>
                              <p:par>
                                <p:cTn id="29" presetID="10" presetClass="entr" presetSubtype="0" fill="hold" nodeType="withEffect">
                                  <p:stCondLst>
                                    <p:cond delay="250"/>
                                  </p:stCondLst>
                                  <p:childTnLst>
                                    <p:set>
                                      <p:cBhvr>
                                        <p:cTn id="30" dur="1" fill="hold">
                                          <p:stCondLst>
                                            <p:cond delay="0"/>
                                          </p:stCondLst>
                                        </p:cTn>
                                        <p:tgtEl>
                                          <p:spTgt spid="545"/>
                                        </p:tgtEl>
                                        <p:attrNameLst>
                                          <p:attrName>style.visibility</p:attrName>
                                        </p:attrNameLst>
                                      </p:cBhvr>
                                      <p:to>
                                        <p:strVal val="visible"/>
                                      </p:to>
                                    </p:set>
                                    <p:animEffect transition="in" filter="fade">
                                      <p:cBhvr>
                                        <p:cTn id="31" dur="500"/>
                                        <p:tgtEl>
                                          <p:spTgt spid="545"/>
                                        </p:tgtEl>
                                      </p:cBhvr>
                                    </p:animEffect>
                                  </p:childTnLst>
                                </p:cTn>
                              </p:par>
                              <p:par>
                                <p:cTn id="32" presetID="10" presetClass="entr" presetSubtype="0" fill="hold" nodeType="withEffect">
                                  <p:stCondLst>
                                    <p:cond delay="250"/>
                                  </p:stCondLst>
                                  <p:childTnLst>
                                    <p:set>
                                      <p:cBhvr>
                                        <p:cTn id="33" dur="1" fill="hold">
                                          <p:stCondLst>
                                            <p:cond delay="0"/>
                                          </p:stCondLst>
                                        </p:cTn>
                                        <p:tgtEl>
                                          <p:spTgt spid="546"/>
                                        </p:tgtEl>
                                        <p:attrNameLst>
                                          <p:attrName>style.visibility</p:attrName>
                                        </p:attrNameLst>
                                      </p:cBhvr>
                                      <p:to>
                                        <p:strVal val="visible"/>
                                      </p:to>
                                    </p:set>
                                    <p:animEffect transition="in" filter="fade">
                                      <p:cBhvr>
                                        <p:cTn id="34" dur="500"/>
                                        <p:tgtEl>
                                          <p:spTgt spid="546"/>
                                        </p:tgtEl>
                                      </p:cBhvr>
                                    </p:animEffect>
                                  </p:childTnLst>
                                </p:cTn>
                              </p:par>
                              <p:par>
                                <p:cTn id="35" presetID="10" presetClass="entr" presetSubtype="0" fill="hold" nodeType="withEffect">
                                  <p:stCondLst>
                                    <p:cond delay="250"/>
                                  </p:stCondLst>
                                  <p:childTnLst>
                                    <p:set>
                                      <p:cBhvr>
                                        <p:cTn id="36" dur="1" fill="hold">
                                          <p:stCondLst>
                                            <p:cond delay="0"/>
                                          </p:stCondLst>
                                        </p:cTn>
                                        <p:tgtEl>
                                          <p:spTgt spid="547"/>
                                        </p:tgtEl>
                                        <p:attrNameLst>
                                          <p:attrName>style.visibility</p:attrName>
                                        </p:attrNameLst>
                                      </p:cBhvr>
                                      <p:to>
                                        <p:strVal val="visible"/>
                                      </p:to>
                                    </p:set>
                                    <p:animEffect transition="in" filter="fade">
                                      <p:cBhvr>
                                        <p:cTn id="37" dur="500"/>
                                        <p:tgtEl>
                                          <p:spTgt spid="547"/>
                                        </p:tgtEl>
                                      </p:cBhvr>
                                    </p:animEffect>
                                  </p:childTnLst>
                                </p:cTn>
                              </p:par>
                              <p:par>
                                <p:cTn id="38" presetID="10" presetClass="entr" presetSubtype="0" fill="hold" nodeType="withEffect">
                                  <p:stCondLst>
                                    <p:cond delay="25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500"/>
                                        <p:tgtEl>
                                          <p:spTgt spid="548"/>
                                        </p:tgtEl>
                                      </p:cBhvr>
                                    </p:animEffect>
                                  </p:childTnLst>
                                </p:cTn>
                              </p:par>
                              <p:par>
                                <p:cTn id="41" presetID="10" presetClass="entr" presetSubtype="0" fill="hold" nodeType="withEffect">
                                  <p:stCondLst>
                                    <p:cond delay="250"/>
                                  </p:stCondLst>
                                  <p:childTnLst>
                                    <p:set>
                                      <p:cBhvr>
                                        <p:cTn id="42" dur="1" fill="hold">
                                          <p:stCondLst>
                                            <p:cond delay="0"/>
                                          </p:stCondLst>
                                        </p:cTn>
                                        <p:tgtEl>
                                          <p:spTgt spid="549"/>
                                        </p:tgtEl>
                                        <p:attrNameLst>
                                          <p:attrName>style.visibility</p:attrName>
                                        </p:attrNameLst>
                                      </p:cBhvr>
                                      <p:to>
                                        <p:strVal val="visible"/>
                                      </p:to>
                                    </p:set>
                                    <p:animEffect transition="in" filter="fade">
                                      <p:cBhvr>
                                        <p:cTn id="43" dur="500"/>
                                        <p:tgtEl>
                                          <p:spTgt spid="549"/>
                                        </p:tgtEl>
                                      </p:cBhvr>
                                    </p:animEffect>
                                  </p:childTnLst>
                                </p:cTn>
                              </p:par>
                              <p:par>
                                <p:cTn id="44" presetID="10" presetClass="entr" presetSubtype="0" fill="hold" nodeType="withEffect">
                                  <p:stCondLst>
                                    <p:cond delay="250"/>
                                  </p:stCondLst>
                                  <p:childTnLst>
                                    <p:set>
                                      <p:cBhvr>
                                        <p:cTn id="45" dur="1" fill="hold">
                                          <p:stCondLst>
                                            <p:cond delay="0"/>
                                          </p:stCondLst>
                                        </p:cTn>
                                        <p:tgtEl>
                                          <p:spTgt spid="550"/>
                                        </p:tgtEl>
                                        <p:attrNameLst>
                                          <p:attrName>style.visibility</p:attrName>
                                        </p:attrNameLst>
                                      </p:cBhvr>
                                      <p:to>
                                        <p:strVal val="visible"/>
                                      </p:to>
                                    </p:set>
                                    <p:animEffect transition="in" filter="fade">
                                      <p:cBhvr>
                                        <p:cTn id="46" dur="500"/>
                                        <p:tgtEl>
                                          <p:spTgt spid="550"/>
                                        </p:tgtEl>
                                      </p:cBhvr>
                                    </p:animEffect>
                                  </p:childTnLst>
                                </p:cTn>
                              </p:par>
                              <p:par>
                                <p:cTn id="47" presetID="10" presetClass="entr" presetSubtype="0" fill="hold" nodeType="withEffect">
                                  <p:stCondLst>
                                    <p:cond delay="250"/>
                                  </p:stCondLst>
                                  <p:childTnLst>
                                    <p:set>
                                      <p:cBhvr>
                                        <p:cTn id="48" dur="1" fill="hold">
                                          <p:stCondLst>
                                            <p:cond delay="0"/>
                                          </p:stCondLst>
                                        </p:cTn>
                                        <p:tgtEl>
                                          <p:spTgt spid="551"/>
                                        </p:tgtEl>
                                        <p:attrNameLst>
                                          <p:attrName>style.visibility</p:attrName>
                                        </p:attrNameLst>
                                      </p:cBhvr>
                                      <p:to>
                                        <p:strVal val="visible"/>
                                      </p:to>
                                    </p:set>
                                    <p:animEffect transition="in" filter="fade">
                                      <p:cBhvr>
                                        <p:cTn id="49" dur="5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Four Tall Text">
  <p:cSld name="Four Tall Text">
    <p:spTree>
      <p:nvGrpSpPr>
        <p:cNvPr id="1" name="Shape 552"/>
        <p:cNvGrpSpPr/>
        <p:nvPr/>
      </p:nvGrpSpPr>
      <p:grpSpPr>
        <a:xfrm>
          <a:off x="0" y="0"/>
          <a:ext cx="0" cy="0"/>
          <a:chOff x="0" y="0"/>
          <a:chExt cx="0" cy="0"/>
        </a:xfrm>
      </p:grpSpPr>
      <p:sp>
        <p:nvSpPr>
          <p:cNvPr id="553" name="Google Shape;553;g13d88cdf413_0_844"/>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4" name="Google Shape;554;g13d88cdf413_0_844"/>
          <p:cNvSpPr>
            <a:spLocks noGrp="1"/>
          </p:cNvSpPr>
          <p:nvPr>
            <p:ph type="pic" idx="2"/>
          </p:nvPr>
        </p:nvSpPr>
        <p:spPr>
          <a:xfrm>
            <a:off x="1829038"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1"/>
            </a:outerShdw>
          </a:effectLst>
        </p:spPr>
      </p:sp>
      <p:sp>
        <p:nvSpPr>
          <p:cNvPr id="555" name="Google Shape;555;g13d88cdf413_0_844"/>
          <p:cNvSpPr>
            <a:spLocks noGrp="1"/>
          </p:cNvSpPr>
          <p:nvPr>
            <p:ph type="pic" idx="3"/>
          </p:nvPr>
        </p:nvSpPr>
        <p:spPr>
          <a:xfrm>
            <a:off x="7112926"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3"/>
            </a:outerShdw>
          </a:effectLst>
        </p:spPr>
      </p:sp>
      <p:sp>
        <p:nvSpPr>
          <p:cNvPr id="556" name="Google Shape;556;g13d88cdf413_0_844"/>
          <p:cNvSpPr>
            <a:spLocks noGrp="1"/>
          </p:cNvSpPr>
          <p:nvPr>
            <p:ph type="pic" idx="4"/>
          </p:nvPr>
        </p:nvSpPr>
        <p:spPr>
          <a:xfrm>
            <a:off x="12396814"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5"/>
            </a:outerShdw>
          </a:effectLst>
        </p:spPr>
      </p:sp>
      <p:sp>
        <p:nvSpPr>
          <p:cNvPr id="557" name="Google Shape;557;g13d88cdf413_0_844"/>
          <p:cNvSpPr>
            <a:spLocks noGrp="1"/>
          </p:cNvSpPr>
          <p:nvPr>
            <p:ph type="pic" idx="5"/>
          </p:nvPr>
        </p:nvSpPr>
        <p:spPr>
          <a:xfrm>
            <a:off x="17680702"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lt2"/>
            </a:outerShdw>
          </a:effectLst>
        </p:spPr>
      </p:sp>
      <p:sp>
        <p:nvSpPr>
          <p:cNvPr id="558" name="Google Shape;558;g13d88cdf413_0_844"/>
          <p:cNvSpPr txBox="1">
            <a:spLocks noGrp="1"/>
          </p:cNvSpPr>
          <p:nvPr>
            <p:ph type="body" idx="1"/>
          </p:nvPr>
        </p:nvSpPr>
        <p:spPr>
          <a:xfrm>
            <a:off x="1829038"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59" name="Google Shape;559;g13d88cdf413_0_844"/>
          <p:cNvSpPr txBox="1">
            <a:spLocks noGrp="1"/>
          </p:cNvSpPr>
          <p:nvPr>
            <p:ph type="body" idx="6"/>
          </p:nvPr>
        </p:nvSpPr>
        <p:spPr>
          <a:xfrm>
            <a:off x="7110894"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0" name="Google Shape;560;g13d88cdf413_0_844"/>
          <p:cNvSpPr txBox="1">
            <a:spLocks noGrp="1"/>
          </p:cNvSpPr>
          <p:nvPr>
            <p:ph type="body" idx="7"/>
          </p:nvPr>
        </p:nvSpPr>
        <p:spPr>
          <a:xfrm>
            <a:off x="12392749"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1" name="Google Shape;561;g13d88cdf413_0_844"/>
          <p:cNvSpPr txBox="1">
            <a:spLocks noGrp="1"/>
          </p:cNvSpPr>
          <p:nvPr>
            <p:ph type="body" idx="8"/>
          </p:nvPr>
        </p:nvSpPr>
        <p:spPr>
          <a:xfrm>
            <a:off x="17674605"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am Layout: 02">
  <p:cSld name="Team Layout: 02">
    <p:spTree>
      <p:nvGrpSpPr>
        <p:cNvPr id="1" name="Shape 232"/>
        <p:cNvGrpSpPr/>
        <p:nvPr/>
      </p:nvGrpSpPr>
      <p:grpSpPr>
        <a:xfrm>
          <a:off x="0" y="0"/>
          <a:ext cx="0" cy="0"/>
          <a:chOff x="0" y="0"/>
          <a:chExt cx="0" cy="0"/>
        </a:xfrm>
      </p:grpSpPr>
      <p:sp>
        <p:nvSpPr>
          <p:cNvPr id="233" name="Google Shape;233;g13d88cdf413_0_524"/>
          <p:cNvSpPr>
            <a:spLocks noGrp="1"/>
          </p:cNvSpPr>
          <p:nvPr>
            <p:ph type="pic" idx="2"/>
          </p:nvPr>
        </p:nvSpPr>
        <p:spPr>
          <a:xfrm>
            <a:off x="1047168" y="3069292"/>
            <a:ext cx="6657600" cy="5285700"/>
          </a:xfrm>
          <a:prstGeom prst="rect">
            <a:avLst/>
          </a:prstGeom>
          <a:solidFill>
            <a:srgbClr val="F2F2F2"/>
          </a:solidFill>
          <a:ln>
            <a:noFill/>
          </a:ln>
        </p:spPr>
      </p:sp>
      <p:sp>
        <p:nvSpPr>
          <p:cNvPr id="234" name="Google Shape;234;g13d88cdf413_0_524"/>
          <p:cNvSpPr>
            <a:spLocks noGrp="1"/>
          </p:cNvSpPr>
          <p:nvPr>
            <p:ph type="pic" idx="3"/>
          </p:nvPr>
        </p:nvSpPr>
        <p:spPr>
          <a:xfrm>
            <a:off x="8842575" y="3069292"/>
            <a:ext cx="6657600" cy="5285700"/>
          </a:xfrm>
          <a:prstGeom prst="rect">
            <a:avLst/>
          </a:prstGeom>
          <a:solidFill>
            <a:srgbClr val="F2F2F2"/>
          </a:solidFill>
          <a:ln>
            <a:noFill/>
          </a:ln>
        </p:spPr>
      </p:sp>
      <p:sp>
        <p:nvSpPr>
          <p:cNvPr id="235" name="Google Shape;235;g13d88cdf413_0_524"/>
          <p:cNvSpPr>
            <a:spLocks noGrp="1"/>
          </p:cNvSpPr>
          <p:nvPr>
            <p:ph type="pic" idx="4"/>
          </p:nvPr>
        </p:nvSpPr>
        <p:spPr>
          <a:xfrm>
            <a:off x="16670530" y="3069292"/>
            <a:ext cx="6657600" cy="5285700"/>
          </a:xfrm>
          <a:prstGeom prst="rect">
            <a:avLst/>
          </a:prstGeom>
          <a:solidFill>
            <a:srgbClr val="F2F2F2"/>
          </a:solidFill>
          <a:ln>
            <a:noFill/>
          </a:ln>
        </p:spPr>
      </p:sp>
      <p:sp>
        <p:nvSpPr>
          <p:cNvPr id="236" name="Google Shape;236;g13d88cdf413_0_524"/>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2 team subtitle">
  <p:cSld name="12 team subtitle">
    <p:spTree>
      <p:nvGrpSpPr>
        <p:cNvPr id="1" name="Shape 562"/>
        <p:cNvGrpSpPr/>
        <p:nvPr/>
      </p:nvGrpSpPr>
      <p:grpSpPr>
        <a:xfrm>
          <a:off x="0" y="0"/>
          <a:ext cx="0" cy="0"/>
          <a:chOff x="0" y="0"/>
          <a:chExt cx="0" cy="0"/>
        </a:xfrm>
      </p:grpSpPr>
      <p:sp>
        <p:nvSpPr>
          <p:cNvPr id="563" name="Google Shape;563;g13d88cdf413_0_854"/>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4" name="Google Shape;564;g13d88cdf413_0_854"/>
          <p:cNvSpPr>
            <a:spLocks noGrp="1"/>
          </p:cNvSpPr>
          <p:nvPr>
            <p:ph type="pic" idx="2"/>
          </p:nvPr>
        </p:nvSpPr>
        <p:spPr>
          <a:xfrm>
            <a:off x="123044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65" name="Google Shape;565;g13d88cdf413_0_854"/>
          <p:cNvSpPr txBox="1">
            <a:spLocks noGrp="1"/>
          </p:cNvSpPr>
          <p:nvPr>
            <p:ph type="body" idx="1"/>
          </p:nvPr>
        </p:nvSpPr>
        <p:spPr>
          <a:xfrm>
            <a:off x="335578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6" name="Google Shape;566;g13d88cdf413_0_854"/>
          <p:cNvSpPr>
            <a:spLocks noGrp="1"/>
          </p:cNvSpPr>
          <p:nvPr>
            <p:ph type="pic" idx="3"/>
          </p:nvPr>
        </p:nvSpPr>
        <p:spPr>
          <a:xfrm>
            <a:off x="7047851"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67" name="Google Shape;567;g13d88cdf413_0_854"/>
          <p:cNvSpPr txBox="1">
            <a:spLocks noGrp="1"/>
          </p:cNvSpPr>
          <p:nvPr>
            <p:ph type="body" idx="4"/>
          </p:nvPr>
        </p:nvSpPr>
        <p:spPr>
          <a:xfrm>
            <a:off x="9173185"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8" name="Google Shape;568;g13d88cdf413_0_854"/>
          <p:cNvSpPr>
            <a:spLocks noGrp="1"/>
          </p:cNvSpPr>
          <p:nvPr>
            <p:ph type="pic" idx="5"/>
          </p:nvPr>
        </p:nvSpPr>
        <p:spPr>
          <a:xfrm>
            <a:off x="12865254"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69" name="Google Shape;569;g13d88cdf413_0_854"/>
          <p:cNvSpPr txBox="1">
            <a:spLocks noGrp="1"/>
          </p:cNvSpPr>
          <p:nvPr>
            <p:ph type="body" idx="6"/>
          </p:nvPr>
        </p:nvSpPr>
        <p:spPr>
          <a:xfrm>
            <a:off x="14990589"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0" name="Google Shape;570;g13d88cdf413_0_854"/>
          <p:cNvSpPr>
            <a:spLocks noGrp="1"/>
          </p:cNvSpPr>
          <p:nvPr>
            <p:ph type="pic" idx="7"/>
          </p:nvPr>
        </p:nvSpPr>
        <p:spPr>
          <a:xfrm>
            <a:off x="1868265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71" name="Google Shape;571;g13d88cdf413_0_854"/>
          <p:cNvSpPr txBox="1">
            <a:spLocks noGrp="1"/>
          </p:cNvSpPr>
          <p:nvPr>
            <p:ph type="body" idx="8"/>
          </p:nvPr>
        </p:nvSpPr>
        <p:spPr>
          <a:xfrm>
            <a:off x="2080799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2" name="Google Shape;572;g13d88cdf413_0_854"/>
          <p:cNvSpPr>
            <a:spLocks noGrp="1"/>
          </p:cNvSpPr>
          <p:nvPr>
            <p:ph type="pic" idx="9"/>
          </p:nvPr>
        </p:nvSpPr>
        <p:spPr>
          <a:xfrm>
            <a:off x="123044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73" name="Google Shape;573;g13d88cdf413_0_854"/>
          <p:cNvSpPr txBox="1">
            <a:spLocks noGrp="1"/>
          </p:cNvSpPr>
          <p:nvPr>
            <p:ph type="body" idx="13"/>
          </p:nvPr>
        </p:nvSpPr>
        <p:spPr>
          <a:xfrm>
            <a:off x="335578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4" name="Google Shape;574;g13d88cdf413_0_854"/>
          <p:cNvSpPr>
            <a:spLocks noGrp="1"/>
          </p:cNvSpPr>
          <p:nvPr>
            <p:ph type="pic" idx="14"/>
          </p:nvPr>
        </p:nvSpPr>
        <p:spPr>
          <a:xfrm>
            <a:off x="7047851"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75" name="Google Shape;575;g13d88cdf413_0_854"/>
          <p:cNvSpPr txBox="1">
            <a:spLocks noGrp="1"/>
          </p:cNvSpPr>
          <p:nvPr>
            <p:ph type="body" idx="15"/>
          </p:nvPr>
        </p:nvSpPr>
        <p:spPr>
          <a:xfrm>
            <a:off x="9173185"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6" name="Google Shape;576;g13d88cdf413_0_854"/>
          <p:cNvSpPr>
            <a:spLocks noGrp="1"/>
          </p:cNvSpPr>
          <p:nvPr>
            <p:ph type="pic" idx="16"/>
          </p:nvPr>
        </p:nvSpPr>
        <p:spPr>
          <a:xfrm>
            <a:off x="12865254"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77" name="Google Shape;577;g13d88cdf413_0_854"/>
          <p:cNvSpPr txBox="1">
            <a:spLocks noGrp="1"/>
          </p:cNvSpPr>
          <p:nvPr>
            <p:ph type="body" idx="17"/>
          </p:nvPr>
        </p:nvSpPr>
        <p:spPr>
          <a:xfrm>
            <a:off x="14990589"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8" name="Google Shape;578;g13d88cdf413_0_854"/>
          <p:cNvSpPr>
            <a:spLocks noGrp="1"/>
          </p:cNvSpPr>
          <p:nvPr>
            <p:ph type="pic" idx="18"/>
          </p:nvPr>
        </p:nvSpPr>
        <p:spPr>
          <a:xfrm>
            <a:off x="1868265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79" name="Google Shape;579;g13d88cdf413_0_854"/>
          <p:cNvSpPr txBox="1">
            <a:spLocks noGrp="1"/>
          </p:cNvSpPr>
          <p:nvPr>
            <p:ph type="body" idx="19"/>
          </p:nvPr>
        </p:nvSpPr>
        <p:spPr>
          <a:xfrm>
            <a:off x="2080799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0" name="Google Shape;580;g13d88cdf413_0_854"/>
          <p:cNvSpPr>
            <a:spLocks noGrp="1"/>
          </p:cNvSpPr>
          <p:nvPr>
            <p:ph type="pic" idx="20"/>
          </p:nvPr>
        </p:nvSpPr>
        <p:spPr>
          <a:xfrm>
            <a:off x="123044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81" name="Google Shape;581;g13d88cdf413_0_854"/>
          <p:cNvSpPr txBox="1">
            <a:spLocks noGrp="1"/>
          </p:cNvSpPr>
          <p:nvPr>
            <p:ph type="body" idx="21"/>
          </p:nvPr>
        </p:nvSpPr>
        <p:spPr>
          <a:xfrm>
            <a:off x="335578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2" name="Google Shape;582;g13d88cdf413_0_854"/>
          <p:cNvSpPr>
            <a:spLocks noGrp="1"/>
          </p:cNvSpPr>
          <p:nvPr>
            <p:ph type="pic" idx="22"/>
          </p:nvPr>
        </p:nvSpPr>
        <p:spPr>
          <a:xfrm>
            <a:off x="7047851"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83" name="Google Shape;583;g13d88cdf413_0_854"/>
          <p:cNvSpPr txBox="1">
            <a:spLocks noGrp="1"/>
          </p:cNvSpPr>
          <p:nvPr>
            <p:ph type="body" idx="23"/>
          </p:nvPr>
        </p:nvSpPr>
        <p:spPr>
          <a:xfrm>
            <a:off x="9173185"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4" name="Google Shape;584;g13d88cdf413_0_854"/>
          <p:cNvSpPr>
            <a:spLocks noGrp="1"/>
          </p:cNvSpPr>
          <p:nvPr>
            <p:ph type="pic" idx="24"/>
          </p:nvPr>
        </p:nvSpPr>
        <p:spPr>
          <a:xfrm>
            <a:off x="12865254"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85" name="Google Shape;585;g13d88cdf413_0_854"/>
          <p:cNvSpPr txBox="1">
            <a:spLocks noGrp="1"/>
          </p:cNvSpPr>
          <p:nvPr>
            <p:ph type="body" idx="25"/>
          </p:nvPr>
        </p:nvSpPr>
        <p:spPr>
          <a:xfrm>
            <a:off x="14990589"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6" name="Google Shape;586;g13d88cdf413_0_854"/>
          <p:cNvSpPr>
            <a:spLocks noGrp="1"/>
          </p:cNvSpPr>
          <p:nvPr>
            <p:ph type="pic" idx="26"/>
          </p:nvPr>
        </p:nvSpPr>
        <p:spPr>
          <a:xfrm>
            <a:off x="1868265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87" name="Google Shape;587;g13d88cdf413_0_854"/>
          <p:cNvSpPr txBox="1">
            <a:spLocks noGrp="1"/>
          </p:cNvSpPr>
          <p:nvPr>
            <p:ph type="body" idx="27"/>
          </p:nvPr>
        </p:nvSpPr>
        <p:spPr>
          <a:xfrm>
            <a:off x="2080799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8" name="Google Shape;588;g13d88cdf413_0_854"/>
          <p:cNvSpPr txBox="1">
            <a:spLocks noGrp="1"/>
          </p:cNvSpPr>
          <p:nvPr>
            <p:ph type="body" idx="28"/>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9 Team Subtitle">
  <p:cSld name="9 Team Subtitle">
    <p:spTree>
      <p:nvGrpSpPr>
        <p:cNvPr id="1" name="Shape 589"/>
        <p:cNvGrpSpPr/>
        <p:nvPr/>
      </p:nvGrpSpPr>
      <p:grpSpPr>
        <a:xfrm>
          <a:off x="0" y="0"/>
          <a:ext cx="0" cy="0"/>
          <a:chOff x="0" y="0"/>
          <a:chExt cx="0" cy="0"/>
        </a:xfrm>
      </p:grpSpPr>
      <p:sp>
        <p:nvSpPr>
          <p:cNvPr id="590" name="Google Shape;590;g13d88cdf413_0_881"/>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1" name="Google Shape;591;g13d88cdf413_0_881"/>
          <p:cNvSpPr>
            <a:spLocks noGrp="1"/>
          </p:cNvSpPr>
          <p:nvPr>
            <p:ph type="pic" idx="2"/>
          </p:nvPr>
        </p:nvSpPr>
        <p:spPr>
          <a:xfrm>
            <a:off x="1150924"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92" name="Google Shape;592;g13d88cdf413_0_881"/>
          <p:cNvSpPr txBox="1">
            <a:spLocks noGrp="1"/>
          </p:cNvSpPr>
          <p:nvPr>
            <p:ph type="body" idx="1"/>
          </p:nvPr>
        </p:nvSpPr>
        <p:spPr>
          <a:xfrm>
            <a:off x="327625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3" name="Google Shape;593;g13d88cdf413_0_881"/>
          <p:cNvSpPr>
            <a:spLocks noGrp="1"/>
          </p:cNvSpPr>
          <p:nvPr>
            <p:ph type="pic" idx="3"/>
          </p:nvPr>
        </p:nvSpPr>
        <p:spPr>
          <a:xfrm>
            <a:off x="8721786"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94" name="Google Shape;594;g13d88cdf413_0_881"/>
          <p:cNvSpPr txBox="1">
            <a:spLocks noGrp="1"/>
          </p:cNvSpPr>
          <p:nvPr>
            <p:ph type="body" idx="4"/>
          </p:nvPr>
        </p:nvSpPr>
        <p:spPr>
          <a:xfrm>
            <a:off x="1085467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5" name="Google Shape;595;g13d88cdf413_0_881"/>
          <p:cNvSpPr>
            <a:spLocks noGrp="1"/>
          </p:cNvSpPr>
          <p:nvPr>
            <p:ph type="pic" idx="5"/>
          </p:nvPr>
        </p:nvSpPr>
        <p:spPr>
          <a:xfrm>
            <a:off x="16292645" y="3279955"/>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96" name="Google Shape;596;g13d88cdf413_0_881"/>
          <p:cNvSpPr txBox="1">
            <a:spLocks noGrp="1"/>
          </p:cNvSpPr>
          <p:nvPr>
            <p:ph type="body" idx="6"/>
          </p:nvPr>
        </p:nvSpPr>
        <p:spPr>
          <a:xfrm>
            <a:off x="18433098"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7" name="Google Shape;597;g13d88cdf413_0_881"/>
          <p:cNvSpPr>
            <a:spLocks noGrp="1"/>
          </p:cNvSpPr>
          <p:nvPr>
            <p:ph type="pic" idx="7"/>
          </p:nvPr>
        </p:nvSpPr>
        <p:spPr>
          <a:xfrm>
            <a:off x="1150924"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98" name="Google Shape;598;g13d88cdf413_0_881"/>
          <p:cNvSpPr txBox="1">
            <a:spLocks noGrp="1"/>
          </p:cNvSpPr>
          <p:nvPr>
            <p:ph type="body" idx="8"/>
          </p:nvPr>
        </p:nvSpPr>
        <p:spPr>
          <a:xfrm>
            <a:off x="327625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9" name="Google Shape;599;g13d88cdf413_0_881"/>
          <p:cNvSpPr>
            <a:spLocks noGrp="1"/>
          </p:cNvSpPr>
          <p:nvPr>
            <p:ph type="pic" idx="9"/>
          </p:nvPr>
        </p:nvSpPr>
        <p:spPr>
          <a:xfrm>
            <a:off x="8721786"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0" name="Google Shape;600;g13d88cdf413_0_881"/>
          <p:cNvSpPr txBox="1">
            <a:spLocks noGrp="1"/>
          </p:cNvSpPr>
          <p:nvPr>
            <p:ph type="body" idx="13"/>
          </p:nvPr>
        </p:nvSpPr>
        <p:spPr>
          <a:xfrm>
            <a:off x="1085467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1" name="Google Shape;601;g13d88cdf413_0_881"/>
          <p:cNvSpPr>
            <a:spLocks noGrp="1"/>
          </p:cNvSpPr>
          <p:nvPr>
            <p:ph type="pic" idx="14"/>
          </p:nvPr>
        </p:nvSpPr>
        <p:spPr>
          <a:xfrm>
            <a:off x="16292645" y="6307818"/>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2" name="Google Shape;602;g13d88cdf413_0_881"/>
          <p:cNvSpPr txBox="1">
            <a:spLocks noGrp="1"/>
          </p:cNvSpPr>
          <p:nvPr>
            <p:ph type="body" idx="15"/>
          </p:nvPr>
        </p:nvSpPr>
        <p:spPr>
          <a:xfrm>
            <a:off x="18433098"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3" name="Google Shape;603;g13d88cdf413_0_881"/>
          <p:cNvSpPr>
            <a:spLocks noGrp="1"/>
          </p:cNvSpPr>
          <p:nvPr>
            <p:ph type="pic" idx="16"/>
          </p:nvPr>
        </p:nvSpPr>
        <p:spPr>
          <a:xfrm>
            <a:off x="1150924"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04" name="Google Shape;604;g13d88cdf413_0_881"/>
          <p:cNvSpPr txBox="1">
            <a:spLocks noGrp="1"/>
          </p:cNvSpPr>
          <p:nvPr>
            <p:ph type="body" idx="17"/>
          </p:nvPr>
        </p:nvSpPr>
        <p:spPr>
          <a:xfrm>
            <a:off x="327625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5" name="Google Shape;605;g13d88cdf413_0_881"/>
          <p:cNvSpPr>
            <a:spLocks noGrp="1"/>
          </p:cNvSpPr>
          <p:nvPr>
            <p:ph type="pic" idx="18"/>
          </p:nvPr>
        </p:nvSpPr>
        <p:spPr>
          <a:xfrm>
            <a:off x="8721786"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6" name="Google Shape;606;g13d88cdf413_0_881"/>
          <p:cNvSpPr txBox="1">
            <a:spLocks noGrp="1"/>
          </p:cNvSpPr>
          <p:nvPr>
            <p:ph type="body" idx="19"/>
          </p:nvPr>
        </p:nvSpPr>
        <p:spPr>
          <a:xfrm>
            <a:off x="1085467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7" name="Google Shape;607;g13d88cdf413_0_881"/>
          <p:cNvSpPr>
            <a:spLocks noGrp="1"/>
          </p:cNvSpPr>
          <p:nvPr>
            <p:ph type="pic" idx="20"/>
          </p:nvPr>
        </p:nvSpPr>
        <p:spPr>
          <a:xfrm>
            <a:off x="16292645" y="933568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8" name="Google Shape;608;g13d88cdf413_0_881"/>
          <p:cNvSpPr txBox="1">
            <a:spLocks noGrp="1"/>
          </p:cNvSpPr>
          <p:nvPr>
            <p:ph type="body" idx="21"/>
          </p:nvPr>
        </p:nvSpPr>
        <p:spPr>
          <a:xfrm>
            <a:off x="18433098"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9" name="Google Shape;609;g13d88cdf413_0_881"/>
          <p:cNvSpPr txBox="1">
            <a:spLocks noGrp="1"/>
          </p:cNvSpPr>
          <p:nvPr>
            <p:ph type="body" idx="22"/>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 Team Subtitle">
  <p:cSld name="4 Team Subtitle">
    <p:spTree>
      <p:nvGrpSpPr>
        <p:cNvPr id="1" name="Shape 610"/>
        <p:cNvGrpSpPr/>
        <p:nvPr/>
      </p:nvGrpSpPr>
      <p:grpSpPr>
        <a:xfrm>
          <a:off x="0" y="0"/>
          <a:ext cx="0" cy="0"/>
          <a:chOff x="0" y="0"/>
          <a:chExt cx="0" cy="0"/>
        </a:xfrm>
      </p:grpSpPr>
      <p:sp>
        <p:nvSpPr>
          <p:cNvPr id="611" name="Google Shape;611;g13d88cdf413_0_902"/>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2" name="Google Shape;612;g13d88cdf413_0_902"/>
          <p:cNvSpPr>
            <a:spLocks noGrp="1"/>
          </p:cNvSpPr>
          <p:nvPr>
            <p:ph type="pic" idx="2"/>
          </p:nvPr>
        </p:nvSpPr>
        <p:spPr>
          <a:xfrm>
            <a:off x="1150924"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3" name="Google Shape;613;g13d88cdf413_0_902"/>
          <p:cNvSpPr txBox="1">
            <a:spLocks noGrp="1"/>
          </p:cNvSpPr>
          <p:nvPr>
            <p:ph type="body" idx="1"/>
          </p:nvPr>
        </p:nvSpPr>
        <p:spPr>
          <a:xfrm>
            <a:off x="4591346"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4" name="Google Shape;614;g13d88cdf413_0_902"/>
          <p:cNvSpPr>
            <a:spLocks noGrp="1"/>
          </p:cNvSpPr>
          <p:nvPr>
            <p:ph type="pic" idx="3"/>
          </p:nvPr>
        </p:nvSpPr>
        <p:spPr>
          <a:xfrm>
            <a:off x="12561241"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15" name="Google Shape;615;g13d88cdf413_0_902"/>
          <p:cNvSpPr txBox="1">
            <a:spLocks noGrp="1"/>
          </p:cNvSpPr>
          <p:nvPr>
            <p:ph type="body" idx="4"/>
          </p:nvPr>
        </p:nvSpPr>
        <p:spPr>
          <a:xfrm>
            <a:off x="16009222"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6" name="Google Shape;616;g13d88cdf413_0_902"/>
          <p:cNvSpPr>
            <a:spLocks noGrp="1"/>
          </p:cNvSpPr>
          <p:nvPr>
            <p:ph type="pic" idx="5"/>
          </p:nvPr>
        </p:nvSpPr>
        <p:spPr>
          <a:xfrm>
            <a:off x="1150924"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7" name="Google Shape;617;g13d88cdf413_0_902"/>
          <p:cNvSpPr txBox="1">
            <a:spLocks noGrp="1"/>
          </p:cNvSpPr>
          <p:nvPr>
            <p:ph type="body" idx="6"/>
          </p:nvPr>
        </p:nvSpPr>
        <p:spPr>
          <a:xfrm>
            <a:off x="4591346"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8" name="Google Shape;618;g13d88cdf413_0_902"/>
          <p:cNvSpPr>
            <a:spLocks noGrp="1"/>
          </p:cNvSpPr>
          <p:nvPr>
            <p:ph type="pic" idx="7"/>
          </p:nvPr>
        </p:nvSpPr>
        <p:spPr>
          <a:xfrm>
            <a:off x="12561241"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19" name="Google Shape;619;g13d88cdf413_0_902"/>
          <p:cNvSpPr txBox="1">
            <a:spLocks noGrp="1"/>
          </p:cNvSpPr>
          <p:nvPr>
            <p:ph type="body" idx="8"/>
          </p:nvPr>
        </p:nvSpPr>
        <p:spPr>
          <a:xfrm>
            <a:off x="16009222"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20" name="Google Shape;620;g13d88cdf413_0_902"/>
          <p:cNvSpPr txBox="1">
            <a:spLocks noGrp="1"/>
          </p:cNvSpPr>
          <p:nvPr>
            <p:ph type="body" idx="9"/>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21"/>
        <p:cNvGrpSpPr/>
        <p:nvPr/>
      </p:nvGrpSpPr>
      <p:grpSpPr>
        <a:xfrm>
          <a:off x="0" y="0"/>
          <a:ext cx="0" cy="0"/>
          <a:chOff x="0" y="0"/>
          <a:chExt cx="0" cy="0"/>
        </a:xfrm>
      </p:grpSpPr>
      <p:sp>
        <p:nvSpPr>
          <p:cNvPr id="622" name="Google Shape;622;g13d88cdf413_0_913"/>
          <p:cNvSpPr>
            <a:spLocks noGrp="1"/>
          </p:cNvSpPr>
          <p:nvPr>
            <p:ph type="pic" idx="2"/>
          </p:nvPr>
        </p:nvSpPr>
        <p:spPr>
          <a:xfrm>
            <a:off x="12183524" y="3983546"/>
            <a:ext cx="5720700" cy="7128600"/>
          </a:xfrm>
          <a:prstGeom prst="rect">
            <a:avLst/>
          </a:prstGeom>
          <a:solidFill>
            <a:srgbClr val="E6E9EE"/>
          </a:solidFill>
          <a:ln>
            <a:noFill/>
          </a:ln>
        </p:spPr>
      </p:sp>
      <p:sp>
        <p:nvSpPr>
          <p:cNvPr id="623" name="Google Shape;623;g13d88cdf413_0_913"/>
          <p:cNvSpPr>
            <a:spLocks noGrp="1"/>
          </p:cNvSpPr>
          <p:nvPr>
            <p:ph type="pic" idx="3"/>
          </p:nvPr>
        </p:nvSpPr>
        <p:spPr>
          <a:xfrm>
            <a:off x="926943" y="3983546"/>
            <a:ext cx="5720700" cy="7128600"/>
          </a:xfrm>
          <a:prstGeom prst="rect">
            <a:avLst/>
          </a:prstGeom>
          <a:solidFill>
            <a:srgbClr val="E6E9EE"/>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624"/>
        <p:cNvGrpSpPr/>
        <p:nvPr/>
      </p:nvGrpSpPr>
      <p:grpSpPr>
        <a:xfrm>
          <a:off x="0" y="0"/>
          <a:ext cx="0" cy="0"/>
          <a:chOff x="0" y="0"/>
          <a:chExt cx="0" cy="0"/>
        </a:xfrm>
      </p:grpSpPr>
      <p:sp>
        <p:nvSpPr>
          <p:cNvPr id="625" name="Google Shape;625;g13d88cdf413_0_916"/>
          <p:cNvSpPr>
            <a:spLocks noGrp="1"/>
          </p:cNvSpPr>
          <p:nvPr>
            <p:ph type="pic" idx="2"/>
          </p:nvPr>
        </p:nvSpPr>
        <p:spPr>
          <a:xfrm>
            <a:off x="3119805" y="3442841"/>
            <a:ext cx="5889900" cy="3281400"/>
          </a:xfrm>
          <a:prstGeom prst="rect">
            <a:avLst/>
          </a:prstGeom>
          <a:solidFill>
            <a:srgbClr val="E6E9EE"/>
          </a:solidFill>
          <a:ln>
            <a:noFill/>
          </a:ln>
        </p:spPr>
      </p:sp>
      <p:sp>
        <p:nvSpPr>
          <p:cNvPr id="626" name="Google Shape;626;g13d88cdf413_0_916"/>
          <p:cNvSpPr>
            <a:spLocks noGrp="1"/>
          </p:cNvSpPr>
          <p:nvPr>
            <p:ph type="pic" idx="3"/>
          </p:nvPr>
        </p:nvSpPr>
        <p:spPr>
          <a:xfrm>
            <a:off x="9700958" y="3442841"/>
            <a:ext cx="5889900" cy="3281400"/>
          </a:xfrm>
          <a:prstGeom prst="rect">
            <a:avLst/>
          </a:prstGeom>
          <a:solidFill>
            <a:srgbClr val="E6E9EE"/>
          </a:solidFill>
          <a:ln>
            <a:noFill/>
          </a:ln>
        </p:spPr>
      </p:sp>
      <p:sp>
        <p:nvSpPr>
          <p:cNvPr id="627" name="Google Shape;627;g13d88cdf413_0_916"/>
          <p:cNvSpPr>
            <a:spLocks noGrp="1"/>
          </p:cNvSpPr>
          <p:nvPr>
            <p:ph type="pic" idx="4"/>
          </p:nvPr>
        </p:nvSpPr>
        <p:spPr>
          <a:xfrm>
            <a:off x="16282114" y="3442841"/>
            <a:ext cx="5889900" cy="32814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5"/>
                                        </p:tgtEl>
                                        <p:attrNameLst>
                                          <p:attrName>style.visibility</p:attrName>
                                        </p:attrNameLst>
                                      </p:cBhvr>
                                      <p:to>
                                        <p:strVal val="visible"/>
                                      </p:to>
                                    </p:set>
                                    <p:anim calcmode="lin" valueType="num">
                                      <p:cBhvr additive="base">
                                        <p:cTn id="7" dur="500"/>
                                        <p:tgtEl>
                                          <p:spTgt spid="625"/>
                                        </p:tgtEl>
                                        <p:attrNameLst>
                                          <p:attrName>ppt_w</p:attrName>
                                        </p:attrNameLst>
                                      </p:cBhvr>
                                      <p:tavLst>
                                        <p:tav tm="0">
                                          <p:val>
                                            <p:strVal val="0"/>
                                          </p:val>
                                        </p:tav>
                                        <p:tav tm="100000">
                                          <p:val>
                                            <p:strVal val="#ppt_w"/>
                                          </p:val>
                                        </p:tav>
                                      </p:tavLst>
                                    </p:anim>
                                    <p:anim calcmode="lin" valueType="num">
                                      <p:cBhvr additive="base">
                                        <p:cTn id="8" dur="500"/>
                                        <p:tgtEl>
                                          <p:spTgt spid="62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26"/>
                                        </p:tgtEl>
                                        <p:attrNameLst>
                                          <p:attrName>style.visibility</p:attrName>
                                        </p:attrNameLst>
                                      </p:cBhvr>
                                      <p:to>
                                        <p:strVal val="visible"/>
                                      </p:to>
                                    </p:set>
                                    <p:anim calcmode="lin" valueType="num">
                                      <p:cBhvr additive="base">
                                        <p:cTn id="11" dur="500"/>
                                        <p:tgtEl>
                                          <p:spTgt spid="626"/>
                                        </p:tgtEl>
                                        <p:attrNameLst>
                                          <p:attrName>ppt_w</p:attrName>
                                        </p:attrNameLst>
                                      </p:cBhvr>
                                      <p:tavLst>
                                        <p:tav tm="0">
                                          <p:val>
                                            <p:strVal val="0"/>
                                          </p:val>
                                        </p:tav>
                                        <p:tav tm="100000">
                                          <p:val>
                                            <p:strVal val="#ppt_w"/>
                                          </p:val>
                                        </p:tav>
                                      </p:tavLst>
                                    </p:anim>
                                    <p:anim calcmode="lin" valueType="num">
                                      <p:cBhvr additive="base">
                                        <p:cTn id="12" dur="500"/>
                                        <p:tgtEl>
                                          <p:spTgt spid="62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27"/>
                                        </p:tgtEl>
                                        <p:attrNameLst>
                                          <p:attrName>style.visibility</p:attrName>
                                        </p:attrNameLst>
                                      </p:cBhvr>
                                      <p:to>
                                        <p:strVal val="visible"/>
                                      </p:to>
                                    </p:set>
                                    <p:anim calcmode="lin" valueType="num">
                                      <p:cBhvr additive="base">
                                        <p:cTn id="15" dur="500"/>
                                        <p:tgtEl>
                                          <p:spTgt spid="627"/>
                                        </p:tgtEl>
                                        <p:attrNameLst>
                                          <p:attrName>ppt_w</p:attrName>
                                        </p:attrNameLst>
                                      </p:cBhvr>
                                      <p:tavLst>
                                        <p:tav tm="0">
                                          <p:val>
                                            <p:strVal val="0"/>
                                          </p:val>
                                        </p:tav>
                                        <p:tav tm="100000">
                                          <p:val>
                                            <p:strVal val="#ppt_w"/>
                                          </p:val>
                                        </p:tav>
                                      </p:tavLst>
                                    </p:anim>
                                    <p:anim calcmode="lin" valueType="num">
                                      <p:cBhvr additive="base">
                                        <p:cTn id="16" dur="500"/>
                                        <p:tgtEl>
                                          <p:spTgt spid="6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628"/>
        <p:cNvGrpSpPr/>
        <p:nvPr/>
      </p:nvGrpSpPr>
      <p:grpSpPr>
        <a:xfrm>
          <a:off x="0" y="0"/>
          <a:ext cx="0" cy="0"/>
          <a:chOff x="0" y="0"/>
          <a:chExt cx="0" cy="0"/>
        </a:xfrm>
      </p:grpSpPr>
      <p:sp>
        <p:nvSpPr>
          <p:cNvPr id="629" name="Google Shape;629;g13d88cdf413_0_920"/>
          <p:cNvSpPr>
            <a:spLocks noGrp="1"/>
          </p:cNvSpPr>
          <p:nvPr>
            <p:ph type="pic" idx="2"/>
          </p:nvPr>
        </p:nvSpPr>
        <p:spPr>
          <a:xfrm>
            <a:off x="672376" y="2962997"/>
            <a:ext cx="4449600" cy="3761100"/>
          </a:xfrm>
          <a:prstGeom prst="rect">
            <a:avLst/>
          </a:prstGeom>
          <a:solidFill>
            <a:srgbClr val="E6E9EE"/>
          </a:solidFill>
          <a:ln>
            <a:noFill/>
          </a:ln>
        </p:spPr>
      </p:sp>
      <p:sp>
        <p:nvSpPr>
          <p:cNvPr id="630" name="Google Shape;630;g13d88cdf413_0_920"/>
          <p:cNvSpPr>
            <a:spLocks noGrp="1"/>
          </p:cNvSpPr>
          <p:nvPr>
            <p:ph type="pic" idx="3"/>
          </p:nvPr>
        </p:nvSpPr>
        <p:spPr>
          <a:xfrm>
            <a:off x="5320576" y="2962997"/>
            <a:ext cx="4449600" cy="3761100"/>
          </a:xfrm>
          <a:prstGeom prst="rect">
            <a:avLst/>
          </a:prstGeom>
          <a:solidFill>
            <a:srgbClr val="E6E9EE"/>
          </a:solidFill>
          <a:ln>
            <a:noFill/>
          </a:ln>
        </p:spPr>
      </p:sp>
      <p:sp>
        <p:nvSpPr>
          <p:cNvPr id="631" name="Google Shape;631;g13d88cdf413_0_920"/>
          <p:cNvSpPr>
            <a:spLocks noGrp="1"/>
          </p:cNvSpPr>
          <p:nvPr>
            <p:ph type="pic" idx="4"/>
          </p:nvPr>
        </p:nvSpPr>
        <p:spPr>
          <a:xfrm>
            <a:off x="9968776" y="2962997"/>
            <a:ext cx="4449600" cy="3761100"/>
          </a:xfrm>
          <a:prstGeom prst="rect">
            <a:avLst/>
          </a:prstGeom>
          <a:solidFill>
            <a:srgbClr val="E6E9EE"/>
          </a:solidFill>
          <a:ln>
            <a:noFill/>
          </a:ln>
        </p:spPr>
      </p:sp>
      <p:sp>
        <p:nvSpPr>
          <p:cNvPr id="632" name="Google Shape;632;g13d88cdf413_0_920"/>
          <p:cNvSpPr>
            <a:spLocks noGrp="1"/>
          </p:cNvSpPr>
          <p:nvPr>
            <p:ph type="pic" idx="5"/>
          </p:nvPr>
        </p:nvSpPr>
        <p:spPr>
          <a:xfrm>
            <a:off x="14616977" y="2962997"/>
            <a:ext cx="4449600" cy="3761100"/>
          </a:xfrm>
          <a:prstGeom prst="rect">
            <a:avLst/>
          </a:prstGeom>
          <a:solidFill>
            <a:srgbClr val="E6E9EE"/>
          </a:solidFill>
          <a:ln>
            <a:noFill/>
          </a:ln>
        </p:spPr>
      </p:sp>
      <p:sp>
        <p:nvSpPr>
          <p:cNvPr id="633" name="Google Shape;633;g13d88cdf413_0_920"/>
          <p:cNvSpPr>
            <a:spLocks noGrp="1"/>
          </p:cNvSpPr>
          <p:nvPr>
            <p:ph type="pic" idx="6"/>
          </p:nvPr>
        </p:nvSpPr>
        <p:spPr>
          <a:xfrm>
            <a:off x="19265175" y="2962997"/>
            <a:ext cx="4449600" cy="37611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9"/>
                                        </p:tgtEl>
                                        <p:attrNameLst>
                                          <p:attrName>style.visibility</p:attrName>
                                        </p:attrNameLst>
                                      </p:cBhvr>
                                      <p:to>
                                        <p:strVal val="visible"/>
                                      </p:to>
                                    </p:set>
                                    <p:anim calcmode="lin" valueType="num">
                                      <p:cBhvr additive="base">
                                        <p:cTn id="7" dur="500"/>
                                        <p:tgtEl>
                                          <p:spTgt spid="629"/>
                                        </p:tgtEl>
                                        <p:attrNameLst>
                                          <p:attrName>ppt_w</p:attrName>
                                        </p:attrNameLst>
                                      </p:cBhvr>
                                      <p:tavLst>
                                        <p:tav tm="0">
                                          <p:val>
                                            <p:strVal val="0"/>
                                          </p:val>
                                        </p:tav>
                                        <p:tav tm="100000">
                                          <p:val>
                                            <p:strVal val="#ppt_w"/>
                                          </p:val>
                                        </p:tav>
                                      </p:tavLst>
                                    </p:anim>
                                    <p:anim calcmode="lin" valueType="num">
                                      <p:cBhvr additive="base">
                                        <p:cTn id="8" dur="500"/>
                                        <p:tgtEl>
                                          <p:spTgt spid="62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30"/>
                                        </p:tgtEl>
                                        <p:attrNameLst>
                                          <p:attrName>style.visibility</p:attrName>
                                        </p:attrNameLst>
                                      </p:cBhvr>
                                      <p:to>
                                        <p:strVal val="visible"/>
                                      </p:to>
                                    </p:set>
                                    <p:anim calcmode="lin" valueType="num">
                                      <p:cBhvr additive="base">
                                        <p:cTn id="11" dur="500"/>
                                        <p:tgtEl>
                                          <p:spTgt spid="630"/>
                                        </p:tgtEl>
                                        <p:attrNameLst>
                                          <p:attrName>ppt_w</p:attrName>
                                        </p:attrNameLst>
                                      </p:cBhvr>
                                      <p:tavLst>
                                        <p:tav tm="0">
                                          <p:val>
                                            <p:strVal val="0"/>
                                          </p:val>
                                        </p:tav>
                                        <p:tav tm="100000">
                                          <p:val>
                                            <p:strVal val="#ppt_w"/>
                                          </p:val>
                                        </p:tav>
                                      </p:tavLst>
                                    </p:anim>
                                    <p:anim calcmode="lin" valueType="num">
                                      <p:cBhvr additive="base">
                                        <p:cTn id="12" dur="500"/>
                                        <p:tgtEl>
                                          <p:spTgt spid="630"/>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31"/>
                                        </p:tgtEl>
                                        <p:attrNameLst>
                                          <p:attrName>style.visibility</p:attrName>
                                        </p:attrNameLst>
                                      </p:cBhvr>
                                      <p:to>
                                        <p:strVal val="visible"/>
                                      </p:to>
                                    </p:set>
                                    <p:anim calcmode="lin" valueType="num">
                                      <p:cBhvr additive="base">
                                        <p:cTn id="15" dur="500"/>
                                        <p:tgtEl>
                                          <p:spTgt spid="631"/>
                                        </p:tgtEl>
                                        <p:attrNameLst>
                                          <p:attrName>ppt_w</p:attrName>
                                        </p:attrNameLst>
                                      </p:cBhvr>
                                      <p:tavLst>
                                        <p:tav tm="0">
                                          <p:val>
                                            <p:strVal val="0"/>
                                          </p:val>
                                        </p:tav>
                                        <p:tav tm="100000">
                                          <p:val>
                                            <p:strVal val="#ppt_w"/>
                                          </p:val>
                                        </p:tav>
                                      </p:tavLst>
                                    </p:anim>
                                    <p:anim calcmode="lin" valueType="num">
                                      <p:cBhvr additive="base">
                                        <p:cTn id="16" dur="500"/>
                                        <p:tgtEl>
                                          <p:spTgt spid="631"/>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632"/>
                                        </p:tgtEl>
                                        <p:attrNameLst>
                                          <p:attrName>style.visibility</p:attrName>
                                        </p:attrNameLst>
                                      </p:cBhvr>
                                      <p:to>
                                        <p:strVal val="visible"/>
                                      </p:to>
                                    </p:set>
                                    <p:anim calcmode="lin" valueType="num">
                                      <p:cBhvr additive="base">
                                        <p:cTn id="19" dur="500"/>
                                        <p:tgtEl>
                                          <p:spTgt spid="632"/>
                                        </p:tgtEl>
                                        <p:attrNameLst>
                                          <p:attrName>ppt_w</p:attrName>
                                        </p:attrNameLst>
                                      </p:cBhvr>
                                      <p:tavLst>
                                        <p:tav tm="0">
                                          <p:val>
                                            <p:strVal val="0"/>
                                          </p:val>
                                        </p:tav>
                                        <p:tav tm="100000">
                                          <p:val>
                                            <p:strVal val="#ppt_w"/>
                                          </p:val>
                                        </p:tav>
                                      </p:tavLst>
                                    </p:anim>
                                    <p:anim calcmode="lin" valueType="num">
                                      <p:cBhvr additive="base">
                                        <p:cTn id="20" dur="500"/>
                                        <p:tgtEl>
                                          <p:spTgt spid="632"/>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400"/>
                                  </p:stCondLst>
                                  <p:childTnLst>
                                    <p:set>
                                      <p:cBhvr>
                                        <p:cTn id="22" dur="1" fill="hold">
                                          <p:stCondLst>
                                            <p:cond delay="0"/>
                                          </p:stCondLst>
                                        </p:cTn>
                                        <p:tgtEl>
                                          <p:spTgt spid="633"/>
                                        </p:tgtEl>
                                        <p:attrNameLst>
                                          <p:attrName>style.visibility</p:attrName>
                                        </p:attrNameLst>
                                      </p:cBhvr>
                                      <p:to>
                                        <p:strVal val="visible"/>
                                      </p:to>
                                    </p:set>
                                    <p:anim calcmode="lin" valueType="num">
                                      <p:cBhvr additive="base">
                                        <p:cTn id="23" dur="500"/>
                                        <p:tgtEl>
                                          <p:spTgt spid="633"/>
                                        </p:tgtEl>
                                        <p:attrNameLst>
                                          <p:attrName>ppt_w</p:attrName>
                                        </p:attrNameLst>
                                      </p:cBhvr>
                                      <p:tavLst>
                                        <p:tav tm="0">
                                          <p:val>
                                            <p:strVal val="0"/>
                                          </p:val>
                                        </p:tav>
                                        <p:tav tm="100000">
                                          <p:val>
                                            <p:strVal val="#ppt_w"/>
                                          </p:val>
                                        </p:tav>
                                      </p:tavLst>
                                    </p:anim>
                                    <p:anim calcmode="lin" valueType="num">
                                      <p:cBhvr additive="base">
                                        <p:cTn id="24" dur="500"/>
                                        <p:tgtEl>
                                          <p:spTgt spid="6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634"/>
        <p:cNvGrpSpPr/>
        <p:nvPr/>
      </p:nvGrpSpPr>
      <p:grpSpPr>
        <a:xfrm>
          <a:off x="0" y="0"/>
          <a:ext cx="0" cy="0"/>
          <a:chOff x="0" y="0"/>
          <a:chExt cx="0" cy="0"/>
        </a:xfrm>
      </p:grpSpPr>
      <p:sp>
        <p:nvSpPr>
          <p:cNvPr id="635" name="Google Shape;635;g13d88cdf413_0_926"/>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36" name="Google Shape;636;g13d88cdf413_0_926"/>
          <p:cNvSpPr>
            <a:spLocks noGrp="1"/>
          </p:cNvSpPr>
          <p:nvPr>
            <p:ph type="pic" idx="3"/>
          </p:nvPr>
        </p:nvSpPr>
        <p:spPr>
          <a:xfrm>
            <a:off x="12952785" y="3334578"/>
            <a:ext cx="3656400" cy="3657000"/>
          </a:xfrm>
          <a:prstGeom prst="rect">
            <a:avLst/>
          </a:prstGeom>
          <a:solidFill>
            <a:srgbClr val="C1C9D5"/>
          </a:solidFill>
          <a:ln>
            <a:noFill/>
          </a:ln>
          <a:effectLst>
            <a:outerShdw dist="139700" dir="10800000" sx="99000" sy="99000" algn="r" rotWithShape="0">
              <a:schemeClr val="accent4"/>
            </a:outerShdw>
          </a:effectLst>
        </p:spPr>
      </p:sp>
      <p:sp>
        <p:nvSpPr>
          <p:cNvPr id="637" name="Google Shape;637;g13d88cdf413_0_926"/>
          <p:cNvSpPr>
            <a:spLocks noGrp="1"/>
          </p:cNvSpPr>
          <p:nvPr>
            <p:ph type="pic" idx="4"/>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
        <p:nvSpPr>
          <p:cNvPr id="638" name="Google Shape;638;g13d88cdf413_0_926"/>
          <p:cNvSpPr>
            <a:spLocks noGrp="1"/>
          </p:cNvSpPr>
          <p:nvPr>
            <p:ph type="pic" idx="5"/>
          </p:nvPr>
        </p:nvSpPr>
        <p:spPr>
          <a:xfrm>
            <a:off x="12952785" y="8211938"/>
            <a:ext cx="3656400" cy="3657000"/>
          </a:xfrm>
          <a:prstGeom prst="rect">
            <a:avLst/>
          </a:prstGeom>
          <a:solidFill>
            <a:srgbClr val="C1C9D5"/>
          </a:solidFill>
          <a:ln>
            <a:noFill/>
          </a:ln>
          <a:effectLst>
            <a:outerShdw dist="139700" dir="10800000" sx="99000" sy="99000" algn="r" rotWithShape="0">
              <a:srgbClr val="1D222B"/>
            </a:outerShdw>
          </a:effectLst>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39"/>
        <p:cNvGrpSpPr/>
        <p:nvPr/>
      </p:nvGrpSpPr>
      <p:grpSpPr>
        <a:xfrm>
          <a:off x="0" y="0"/>
          <a:ext cx="0" cy="0"/>
          <a:chOff x="0" y="0"/>
          <a:chExt cx="0" cy="0"/>
        </a:xfrm>
      </p:grpSpPr>
      <p:sp>
        <p:nvSpPr>
          <p:cNvPr id="640" name="Google Shape;640;g13d88cdf413_0_931"/>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41" name="Google Shape;641;g13d88cdf413_0_931"/>
          <p:cNvSpPr>
            <a:spLocks noGrp="1"/>
          </p:cNvSpPr>
          <p:nvPr>
            <p:ph type="pic" idx="3"/>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642"/>
        <p:cNvGrpSpPr/>
        <p:nvPr/>
      </p:nvGrpSpPr>
      <p:grpSpPr>
        <a:xfrm>
          <a:off x="0" y="0"/>
          <a:ext cx="0" cy="0"/>
          <a:chOff x="0" y="0"/>
          <a:chExt cx="0" cy="0"/>
        </a:xfrm>
      </p:grpSpPr>
      <p:sp>
        <p:nvSpPr>
          <p:cNvPr id="643" name="Google Shape;643;g13d88cdf413_0_934"/>
          <p:cNvSpPr>
            <a:spLocks noGrp="1"/>
          </p:cNvSpPr>
          <p:nvPr>
            <p:ph type="pic" idx="2"/>
          </p:nvPr>
        </p:nvSpPr>
        <p:spPr>
          <a:xfrm>
            <a:off x="2201861" y="3829489"/>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44" name="Google Shape;644;g13d88cdf413_0_934"/>
          <p:cNvSpPr>
            <a:spLocks noGrp="1"/>
          </p:cNvSpPr>
          <p:nvPr>
            <p:ph type="pic" idx="3"/>
          </p:nvPr>
        </p:nvSpPr>
        <p:spPr>
          <a:xfrm>
            <a:off x="8859836" y="3829489"/>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45" name="Google Shape;645;g13d88cdf413_0_934"/>
          <p:cNvSpPr>
            <a:spLocks noGrp="1"/>
          </p:cNvSpPr>
          <p:nvPr>
            <p:ph type="pic" idx="4"/>
          </p:nvPr>
        </p:nvSpPr>
        <p:spPr>
          <a:xfrm>
            <a:off x="15517811" y="3829489"/>
            <a:ext cx="1905000" cy="1905300"/>
          </a:xfrm>
          <a:prstGeom prst="rect">
            <a:avLst/>
          </a:prstGeom>
          <a:solidFill>
            <a:srgbClr val="C1C9D5"/>
          </a:solidFill>
          <a:ln>
            <a:noFill/>
          </a:ln>
          <a:effectLst>
            <a:outerShdw dist="88900" dir="10800000" sx="99000" sy="99000" algn="r" rotWithShape="0">
              <a:schemeClr val="dk2"/>
            </a:outerShdw>
          </a:effectLst>
        </p:spPr>
      </p:sp>
      <p:sp>
        <p:nvSpPr>
          <p:cNvPr id="646" name="Google Shape;646;g13d88cdf413_0_934"/>
          <p:cNvSpPr>
            <a:spLocks noGrp="1"/>
          </p:cNvSpPr>
          <p:nvPr>
            <p:ph type="pic" idx="5"/>
          </p:nvPr>
        </p:nvSpPr>
        <p:spPr>
          <a:xfrm>
            <a:off x="2201861" y="652537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47" name="Google Shape;647;g13d88cdf413_0_934"/>
          <p:cNvSpPr>
            <a:spLocks noGrp="1"/>
          </p:cNvSpPr>
          <p:nvPr>
            <p:ph type="pic" idx="6"/>
          </p:nvPr>
        </p:nvSpPr>
        <p:spPr>
          <a:xfrm>
            <a:off x="8859836" y="652537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48" name="Google Shape;648;g13d88cdf413_0_934"/>
          <p:cNvSpPr>
            <a:spLocks noGrp="1"/>
          </p:cNvSpPr>
          <p:nvPr>
            <p:ph type="pic" idx="7"/>
          </p:nvPr>
        </p:nvSpPr>
        <p:spPr>
          <a:xfrm>
            <a:off x="15517811" y="6525373"/>
            <a:ext cx="1905000" cy="1905300"/>
          </a:xfrm>
          <a:prstGeom prst="rect">
            <a:avLst/>
          </a:prstGeom>
          <a:solidFill>
            <a:srgbClr val="C1C9D5"/>
          </a:solidFill>
          <a:ln>
            <a:noFill/>
          </a:ln>
          <a:effectLst>
            <a:outerShdw dist="88900" dir="10800000" sx="99000" sy="99000" algn="r" rotWithShape="0">
              <a:schemeClr val="dk2"/>
            </a:outerShdw>
          </a:effectLst>
        </p:spPr>
      </p:sp>
      <p:sp>
        <p:nvSpPr>
          <p:cNvPr id="649" name="Google Shape;649;g13d88cdf413_0_934"/>
          <p:cNvSpPr>
            <a:spLocks noGrp="1"/>
          </p:cNvSpPr>
          <p:nvPr>
            <p:ph type="pic" idx="8"/>
          </p:nvPr>
        </p:nvSpPr>
        <p:spPr>
          <a:xfrm>
            <a:off x="2201861" y="9221258"/>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0" name="Google Shape;650;g13d88cdf413_0_934"/>
          <p:cNvSpPr>
            <a:spLocks noGrp="1"/>
          </p:cNvSpPr>
          <p:nvPr>
            <p:ph type="pic" idx="9"/>
          </p:nvPr>
        </p:nvSpPr>
        <p:spPr>
          <a:xfrm>
            <a:off x="8859836" y="9221258"/>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1" name="Google Shape;651;g13d88cdf413_0_934"/>
          <p:cNvSpPr>
            <a:spLocks noGrp="1"/>
          </p:cNvSpPr>
          <p:nvPr>
            <p:ph type="pic" idx="13"/>
          </p:nvPr>
        </p:nvSpPr>
        <p:spPr>
          <a:xfrm>
            <a:off x="15517811" y="9221258"/>
            <a:ext cx="1905000" cy="1905300"/>
          </a:xfrm>
          <a:prstGeom prst="rect">
            <a:avLst/>
          </a:prstGeom>
          <a:solidFill>
            <a:srgbClr val="C1C9D5"/>
          </a:solidFill>
          <a:ln>
            <a:noFill/>
          </a:ln>
          <a:effectLst>
            <a:outerShdw dist="88900" dir="10800000" sx="99000" sy="99000" algn="r" rotWithShape="0">
              <a:schemeClr val="dk2"/>
            </a:outerShdw>
          </a:effectLst>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52"/>
        <p:cNvGrpSpPr/>
        <p:nvPr/>
      </p:nvGrpSpPr>
      <p:grpSpPr>
        <a:xfrm>
          <a:off x="0" y="0"/>
          <a:ext cx="0" cy="0"/>
          <a:chOff x="0" y="0"/>
          <a:chExt cx="0" cy="0"/>
        </a:xfrm>
      </p:grpSpPr>
      <p:sp>
        <p:nvSpPr>
          <p:cNvPr id="653" name="Google Shape;653;g13d88cdf413_0_944"/>
          <p:cNvSpPr>
            <a:spLocks noGrp="1"/>
          </p:cNvSpPr>
          <p:nvPr>
            <p:ph type="pic" idx="2"/>
          </p:nvPr>
        </p:nvSpPr>
        <p:spPr>
          <a:xfrm>
            <a:off x="1026317" y="3764711"/>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4" name="Google Shape;654;g13d88cdf413_0_944"/>
          <p:cNvSpPr>
            <a:spLocks noGrp="1"/>
          </p:cNvSpPr>
          <p:nvPr>
            <p:ph type="pic" idx="3"/>
          </p:nvPr>
        </p:nvSpPr>
        <p:spPr>
          <a:xfrm>
            <a:off x="6684167" y="3764711"/>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5" name="Google Shape;655;g13d88cdf413_0_944"/>
          <p:cNvSpPr>
            <a:spLocks noGrp="1"/>
          </p:cNvSpPr>
          <p:nvPr>
            <p:ph type="pic" idx="4"/>
          </p:nvPr>
        </p:nvSpPr>
        <p:spPr>
          <a:xfrm>
            <a:off x="12342017" y="3764711"/>
            <a:ext cx="1905000" cy="1905300"/>
          </a:xfrm>
          <a:prstGeom prst="rect">
            <a:avLst/>
          </a:prstGeom>
          <a:solidFill>
            <a:srgbClr val="C1C9D5"/>
          </a:solidFill>
          <a:ln>
            <a:noFill/>
          </a:ln>
          <a:effectLst>
            <a:outerShdw dist="88900" dir="10800000" sx="99000" sy="99000" algn="r" rotWithShape="0">
              <a:schemeClr val="lt2"/>
            </a:outerShdw>
          </a:effectLst>
        </p:spPr>
      </p:sp>
      <p:sp>
        <p:nvSpPr>
          <p:cNvPr id="656" name="Google Shape;656;g13d88cdf413_0_944"/>
          <p:cNvSpPr>
            <a:spLocks noGrp="1"/>
          </p:cNvSpPr>
          <p:nvPr>
            <p:ph type="pic" idx="5"/>
          </p:nvPr>
        </p:nvSpPr>
        <p:spPr>
          <a:xfrm>
            <a:off x="17999867" y="3764711"/>
            <a:ext cx="1905000" cy="1905300"/>
          </a:xfrm>
          <a:prstGeom prst="rect">
            <a:avLst/>
          </a:prstGeom>
          <a:solidFill>
            <a:srgbClr val="C1C9D5"/>
          </a:solidFill>
          <a:ln>
            <a:noFill/>
          </a:ln>
          <a:effectLst>
            <a:outerShdw dist="88900" dir="10800000" sx="99000" sy="99000" algn="r" rotWithShape="0">
              <a:srgbClr val="1D222B"/>
            </a:outerShdw>
          </a:effectLst>
        </p:spPr>
      </p:sp>
      <p:sp>
        <p:nvSpPr>
          <p:cNvPr id="657" name="Google Shape;657;g13d88cdf413_0_944"/>
          <p:cNvSpPr>
            <a:spLocks noGrp="1"/>
          </p:cNvSpPr>
          <p:nvPr>
            <p:ph type="pic" idx="6"/>
          </p:nvPr>
        </p:nvSpPr>
        <p:spPr>
          <a:xfrm>
            <a:off x="1026317" y="6908322"/>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8" name="Google Shape;658;g13d88cdf413_0_944"/>
          <p:cNvSpPr>
            <a:spLocks noGrp="1"/>
          </p:cNvSpPr>
          <p:nvPr>
            <p:ph type="pic" idx="7"/>
          </p:nvPr>
        </p:nvSpPr>
        <p:spPr>
          <a:xfrm>
            <a:off x="6684167" y="6908322"/>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9" name="Google Shape;659;g13d88cdf413_0_944"/>
          <p:cNvSpPr>
            <a:spLocks noGrp="1"/>
          </p:cNvSpPr>
          <p:nvPr>
            <p:ph type="pic" idx="8"/>
          </p:nvPr>
        </p:nvSpPr>
        <p:spPr>
          <a:xfrm>
            <a:off x="12342017" y="6908322"/>
            <a:ext cx="1905000" cy="1905300"/>
          </a:xfrm>
          <a:prstGeom prst="rect">
            <a:avLst/>
          </a:prstGeom>
          <a:solidFill>
            <a:srgbClr val="C1C9D5"/>
          </a:solidFill>
          <a:ln>
            <a:noFill/>
          </a:ln>
          <a:effectLst>
            <a:outerShdw dist="88900" dir="10800000" sx="99000" sy="99000" algn="r" rotWithShape="0">
              <a:schemeClr val="lt2"/>
            </a:outerShdw>
          </a:effectLst>
        </p:spPr>
      </p:sp>
      <p:sp>
        <p:nvSpPr>
          <p:cNvPr id="660" name="Google Shape;660;g13d88cdf413_0_944"/>
          <p:cNvSpPr>
            <a:spLocks noGrp="1"/>
          </p:cNvSpPr>
          <p:nvPr>
            <p:ph type="pic" idx="9"/>
          </p:nvPr>
        </p:nvSpPr>
        <p:spPr>
          <a:xfrm>
            <a:off x="17999867" y="6908322"/>
            <a:ext cx="1905000" cy="1905300"/>
          </a:xfrm>
          <a:prstGeom prst="rect">
            <a:avLst/>
          </a:prstGeom>
          <a:solidFill>
            <a:srgbClr val="C1C9D5"/>
          </a:solidFill>
          <a:ln>
            <a:noFill/>
          </a:ln>
          <a:effectLst>
            <a:outerShdw dist="88900" dir="10800000" sx="99000" sy="99000" algn="r" rotWithShape="0">
              <a:srgbClr val="1D222B"/>
            </a:outerShdw>
          </a:effectLst>
        </p:spPr>
      </p:sp>
      <p:sp>
        <p:nvSpPr>
          <p:cNvPr id="661" name="Google Shape;661;g13d88cdf413_0_944"/>
          <p:cNvSpPr>
            <a:spLocks noGrp="1"/>
          </p:cNvSpPr>
          <p:nvPr>
            <p:ph type="pic" idx="13"/>
          </p:nvPr>
        </p:nvSpPr>
        <p:spPr>
          <a:xfrm>
            <a:off x="1026317" y="1005193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62" name="Google Shape;662;g13d88cdf413_0_944"/>
          <p:cNvSpPr>
            <a:spLocks noGrp="1"/>
          </p:cNvSpPr>
          <p:nvPr>
            <p:ph type="pic" idx="14"/>
          </p:nvPr>
        </p:nvSpPr>
        <p:spPr>
          <a:xfrm>
            <a:off x="6684167" y="1005193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63" name="Google Shape;663;g13d88cdf413_0_944"/>
          <p:cNvSpPr>
            <a:spLocks noGrp="1"/>
          </p:cNvSpPr>
          <p:nvPr>
            <p:ph type="pic" idx="15"/>
          </p:nvPr>
        </p:nvSpPr>
        <p:spPr>
          <a:xfrm>
            <a:off x="12342017" y="10051933"/>
            <a:ext cx="1905000" cy="1905300"/>
          </a:xfrm>
          <a:prstGeom prst="rect">
            <a:avLst/>
          </a:prstGeom>
          <a:solidFill>
            <a:srgbClr val="C1C9D5"/>
          </a:solidFill>
          <a:ln>
            <a:noFill/>
          </a:ln>
          <a:effectLst>
            <a:outerShdw dist="88900" dir="10800000" sx="99000" sy="99000" algn="r" rotWithShape="0">
              <a:schemeClr val="lt2"/>
            </a:outerShdw>
          </a:effectLst>
        </p:spPr>
      </p:sp>
      <p:sp>
        <p:nvSpPr>
          <p:cNvPr id="664" name="Google Shape;664;g13d88cdf413_0_944"/>
          <p:cNvSpPr>
            <a:spLocks noGrp="1"/>
          </p:cNvSpPr>
          <p:nvPr>
            <p:ph type="pic" idx="16"/>
          </p:nvPr>
        </p:nvSpPr>
        <p:spPr>
          <a:xfrm>
            <a:off x="17999867" y="10051933"/>
            <a:ext cx="1905000" cy="1905300"/>
          </a:xfrm>
          <a:prstGeom prst="rect">
            <a:avLst/>
          </a:prstGeom>
          <a:solidFill>
            <a:srgbClr val="C1C9D5"/>
          </a:solidFill>
          <a:ln>
            <a:noFill/>
          </a:ln>
          <a:effectLst>
            <a:outerShdw dist="88900" dir="10800000" sx="99000" sy="99000" algn="r" rotWithShape="0">
              <a:srgbClr val="1D222B"/>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am Layout: 03">
  <p:cSld name="Team Layout: 03">
    <p:spTree>
      <p:nvGrpSpPr>
        <p:cNvPr id="1" name="Shape 237"/>
        <p:cNvGrpSpPr/>
        <p:nvPr/>
      </p:nvGrpSpPr>
      <p:grpSpPr>
        <a:xfrm>
          <a:off x="0" y="0"/>
          <a:ext cx="0" cy="0"/>
          <a:chOff x="0" y="0"/>
          <a:chExt cx="0" cy="0"/>
        </a:xfrm>
      </p:grpSpPr>
      <p:sp>
        <p:nvSpPr>
          <p:cNvPr id="238" name="Google Shape;238;g13d88cdf413_0_529"/>
          <p:cNvSpPr>
            <a:spLocks noGrp="1"/>
          </p:cNvSpPr>
          <p:nvPr>
            <p:ph type="pic" idx="2"/>
          </p:nvPr>
        </p:nvSpPr>
        <p:spPr>
          <a:xfrm>
            <a:off x="0" y="5607"/>
            <a:ext cx="8121000" cy="13717500"/>
          </a:xfrm>
          <a:prstGeom prst="rect">
            <a:avLst/>
          </a:prstGeom>
          <a:solidFill>
            <a:srgbClr val="F2F2F2"/>
          </a:solidFill>
          <a:ln>
            <a:noFill/>
          </a:ln>
        </p:spPr>
      </p:sp>
      <p:sp>
        <p:nvSpPr>
          <p:cNvPr id="239" name="Google Shape;239;g13d88cdf413_0_529"/>
          <p:cNvSpPr>
            <a:spLocks noGrp="1"/>
          </p:cNvSpPr>
          <p:nvPr>
            <p:ph type="pic" idx="3"/>
          </p:nvPr>
        </p:nvSpPr>
        <p:spPr>
          <a:xfrm>
            <a:off x="8110758" y="6858787"/>
            <a:ext cx="8155500" cy="6864600"/>
          </a:xfrm>
          <a:prstGeom prst="rect">
            <a:avLst/>
          </a:prstGeom>
          <a:solidFill>
            <a:srgbClr val="F2F2F2"/>
          </a:solidFill>
          <a:ln>
            <a:noFill/>
          </a:ln>
        </p:spPr>
      </p:sp>
      <p:sp>
        <p:nvSpPr>
          <p:cNvPr id="240" name="Google Shape;240;g13d88cdf413_0_529"/>
          <p:cNvSpPr>
            <a:spLocks noGrp="1"/>
          </p:cNvSpPr>
          <p:nvPr>
            <p:ph type="pic" idx="4"/>
          </p:nvPr>
        </p:nvSpPr>
        <p:spPr>
          <a:xfrm>
            <a:off x="16266248" y="5610"/>
            <a:ext cx="8151300" cy="6853200"/>
          </a:xfrm>
          <a:prstGeom prst="rect">
            <a:avLst/>
          </a:prstGeom>
          <a:solidFill>
            <a:srgbClr val="F2F2F2"/>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5"/>
        <p:cNvGrpSpPr/>
        <p:nvPr/>
      </p:nvGrpSpPr>
      <p:grpSpPr>
        <a:xfrm>
          <a:off x="0" y="0"/>
          <a:ext cx="0" cy="0"/>
          <a:chOff x="0" y="0"/>
          <a:chExt cx="0" cy="0"/>
        </a:xfrm>
      </p:grpSpPr>
      <p:sp>
        <p:nvSpPr>
          <p:cNvPr id="666" name="Google Shape;666;g13d88cdf413_0_957"/>
          <p:cNvSpPr txBox="1">
            <a:spLocks noGrp="1"/>
          </p:cNvSpPr>
          <p:nvPr>
            <p:ph type="ctrTitle"/>
          </p:nvPr>
        </p:nvSpPr>
        <p:spPr>
          <a:xfrm>
            <a:off x="3048397" y="2244984"/>
            <a:ext cx="18290400" cy="4775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2000"/>
              <a:buFont typeface="Montserrat"/>
              <a:buNone/>
              <a:defRPr sz="1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7" name="Google Shape;667;g13d88cdf413_0_957"/>
          <p:cNvSpPr txBox="1">
            <a:spLocks noGrp="1"/>
          </p:cNvSpPr>
          <p:nvPr>
            <p:ph type="subTitle" idx="1"/>
          </p:nvPr>
        </p:nvSpPr>
        <p:spPr>
          <a:xfrm>
            <a:off x="3048397" y="7204903"/>
            <a:ext cx="18290400" cy="3311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668" name="Google Shape;668;g13d88cdf413_0_957"/>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9" name="Google Shape;669;g13d88cdf413_0_957"/>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0" name="Google Shape;670;g13d88cdf413_0_957"/>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1"/>
        <p:cNvGrpSpPr/>
        <p:nvPr/>
      </p:nvGrpSpPr>
      <p:grpSpPr>
        <a:xfrm>
          <a:off x="0" y="0"/>
          <a:ext cx="0" cy="0"/>
          <a:chOff x="0" y="0"/>
          <a:chExt cx="0" cy="0"/>
        </a:xfrm>
      </p:grpSpPr>
      <p:sp>
        <p:nvSpPr>
          <p:cNvPr id="672" name="Google Shape;672;g13d88cdf413_0_963"/>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272E3A"/>
              </a:buClr>
              <a:buSzPts val="6400"/>
              <a:buFont typeface="Montserrat"/>
              <a:buNone/>
              <a:defRPr sz="6400">
                <a:solidFill>
                  <a:srgbClr val="272E3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73"/>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335458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ull Color">
  <p:cSld name="Full Color">
    <p:bg>
      <p:bgPr>
        <a:solidFill>
          <a:schemeClr val="accent1"/>
        </a:solidFill>
        <a:effectLst/>
      </p:bgPr>
    </p:bg>
    <p:spTree>
      <p:nvGrpSpPr>
        <p:cNvPr id="1" name="Shape 241"/>
        <p:cNvGrpSpPr/>
        <p:nvPr/>
      </p:nvGrpSpPr>
      <p:grpSpPr>
        <a:xfrm>
          <a:off x="0" y="0"/>
          <a:ext cx="0" cy="0"/>
          <a:chOff x="0" y="0"/>
          <a:chExt cx="0" cy="0"/>
        </a:xfrm>
      </p:grpSpPr>
      <p:sp>
        <p:nvSpPr>
          <p:cNvPr id="242" name="Google Shape;242;g13d88cdf413_0_533"/>
          <p:cNvSpPr>
            <a:spLocks noGrp="1"/>
          </p:cNvSpPr>
          <p:nvPr>
            <p:ph type="pic" idx="2"/>
          </p:nvPr>
        </p:nvSpPr>
        <p:spPr>
          <a:xfrm>
            <a:off x="4956821" y="3521480"/>
            <a:ext cx="3441900" cy="3438900"/>
          </a:xfrm>
          <a:prstGeom prst="ellipse">
            <a:avLst/>
          </a:prstGeom>
          <a:noFill/>
          <a:ln>
            <a:noFill/>
          </a:ln>
        </p:spPr>
      </p:sp>
      <p:sp>
        <p:nvSpPr>
          <p:cNvPr id="243" name="Google Shape;243;g13d88cdf413_0_533"/>
          <p:cNvSpPr>
            <a:spLocks noGrp="1"/>
          </p:cNvSpPr>
          <p:nvPr>
            <p:ph type="pic" idx="3"/>
          </p:nvPr>
        </p:nvSpPr>
        <p:spPr>
          <a:xfrm>
            <a:off x="4956821" y="8057607"/>
            <a:ext cx="3441900" cy="3438900"/>
          </a:xfrm>
          <a:prstGeom prst="ellipse">
            <a:avLst/>
          </a:prstGeom>
          <a:noFill/>
          <a:ln>
            <a:noFill/>
          </a:ln>
        </p:spPr>
      </p:sp>
      <p:sp>
        <p:nvSpPr>
          <p:cNvPr id="244" name="Google Shape;244;g13d88cdf413_0_533"/>
          <p:cNvSpPr>
            <a:spLocks noGrp="1"/>
          </p:cNvSpPr>
          <p:nvPr>
            <p:ph type="pic" idx="4"/>
          </p:nvPr>
        </p:nvSpPr>
        <p:spPr>
          <a:xfrm>
            <a:off x="9075033" y="3521480"/>
            <a:ext cx="3441900" cy="3438900"/>
          </a:xfrm>
          <a:prstGeom prst="ellipse">
            <a:avLst/>
          </a:prstGeom>
          <a:noFill/>
          <a:ln>
            <a:noFill/>
          </a:ln>
        </p:spPr>
      </p:sp>
      <p:sp>
        <p:nvSpPr>
          <p:cNvPr id="245" name="Google Shape;245;g13d88cdf413_0_533"/>
          <p:cNvSpPr>
            <a:spLocks noGrp="1"/>
          </p:cNvSpPr>
          <p:nvPr>
            <p:ph type="pic" idx="5"/>
          </p:nvPr>
        </p:nvSpPr>
        <p:spPr>
          <a:xfrm>
            <a:off x="9075033" y="8057607"/>
            <a:ext cx="3441900" cy="3438900"/>
          </a:xfrm>
          <a:prstGeom prst="ellipse">
            <a:avLst/>
          </a:prstGeom>
          <a:noFill/>
          <a:ln>
            <a:noFill/>
          </a:ln>
        </p:spPr>
      </p:sp>
      <p:sp>
        <p:nvSpPr>
          <p:cNvPr id="246" name="Google Shape;246;g13d88cdf413_0_533"/>
          <p:cNvSpPr>
            <a:spLocks noGrp="1"/>
          </p:cNvSpPr>
          <p:nvPr>
            <p:ph type="pic" idx="6"/>
          </p:nvPr>
        </p:nvSpPr>
        <p:spPr>
          <a:xfrm>
            <a:off x="838609" y="8057607"/>
            <a:ext cx="3441900" cy="3438900"/>
          </a:xfrm>
          <a:prstGeom prst="ellipse">
            <a:avLst/>
          </a:prstGeom>
          <a:noFill/>
          <a:ln>
            <a:noFill/>
          </a:ln>
        </p:spPr>
      </p:sp>
      <p:sp>
        <p:nvSpPr>
          <p:cNvPr id="247" name="Google Shape;247;g13d88cdf413_0_533"/>
          <p:cNvSpPr>
            <a:spLocks noGrp="1"/>
          </p:cNvSpPr>
          <p:nvPr>
            <p:ph type="pic" idx="7"/>
          </p:nvPr>
        </p:nvSpPr>
        <p:spPr>
          <a:xfrm>
            <a:off x="838609" y="3646125"/>
            <a:ext cx="3441900" cy="3438900"/>
          </a:xfrm>
          <a:prstGeom prst="ellipse">
            <a:avLst/>
          </a:prstGeom>
          <a:noFill/>
          <a:ln>
            <a:noFill/>
          </a:ln>
        </p:spPr>
      </p:sp>
      <p:sp>
        <p:nvSpPr>
          <p:cNvPr id="248" name="Google Shape;248;g13d88cdf413_0_533"/>
          <p:cNvSpPr>
            <a:spLocks noGrp="1"/>
          </p:cNvSpPr>
          <p:nvPr>
            <p:ph type="pic" idx="8"/>
          </p:nvPr>
        </p:nvSpPr>
        <p:spPr>
          <a:xfrm>
            <a:off x="16767155" y="3624856"/>
            <a:ext cx="3441900" cy="3438900"/>
          </a:xfrm>
          <a:prstGeom prst="ellipse">
            <a:avLst/>
          </a:prstGeom>
          <a:noFill/>
          <a:ln>
            <a:noFill/>
          </a:ln>
        </p:spPr>
      </p:sp>
      <p:sp>
        <p:nvSpPr>
          <p:cNvPr id="249" name="Google Shape;249;g13d88cdf413_0_533"/>
          <p:cNvSpPr>
            <a:spLocks noGrp="1"/>
          </p:cNvSpPr>
          <p:nvPr>
            <p:ph type="pic" idx="9"/>
          </p:nvPr>
        </p:nvSpPr>
        <p:spPr>
          <a:xfrm>
            <a:off x="16767155" y="8160983"/>
            <a:ext cx="3441900" cy="3438900"/>
          </a:xfrm>
          <a:prstGeom prst="ellipse">
            <a:avLst/>
          </a:prstGeom>
          <a:noFill/>
          <a:ln>
            <a:noFill/>
          </a:ln>
        </p:spPr>
      </p:sp>
      <p:sp>
        <p:nvSpPr>
          <p:cNvPr id="250" name="Google Shape;250;g13d88cdf413_0_533"/>
          <p:cNvSpPr>
            <a:spLocks noGrp="1"/>
          </p:cNvSpPr>
          <p:nvPr>
            <p:ph type="pic" idx="13"/>
          </p:nvPr>
        </p:nvSpPr>
        <p:spPr>
          <a:xfrm>
            <a:off x="20885367" y="3624856"/>
            <a:ext cx="3441900" cy="3438900"/>
          </a:xfrm>
          <a:prstGeom prst="ellipse">
            <a:avLst/>
          </a:prstGeom>
          <a:noFill/>
          <a:ln>
            <a:noFill/>
          </a:ln>
        </p:spPr>
      </p:sp>
      <p:sp>
        <p:nvSpPr>
          <p:cNvPr id="251" name="Google Shape;251;g13d88cdf413_0_533"/>
          <p:cNvSpPr>
            <a:spLocks noGrp="1"/>
          </p:cNvSpPr>
          <p:nvPr>
            <p:ph type="pic" idx="14"/>
          </p:nvPr>
        </p:nvSpPr>
        <p:spPr>
          <a:xfrm>
            <a:off x="20885367" y="8160983"/>
            <a:ext cx="3441900" cy="3438900"/>
          </a:xfrm>
          <a:prstGeom prst="ellipse">
            <a:avLst/>
          </a:prstGeom>
          <a:noFill/>
          <a:ln>
            <a:noFill/>
          </a:ln>
        </p:spPr>
      </p:sp>
      <p:sp>
        <p:nvSpPr>
          <p:cNvPr id="252" name="Google Shape;252;g13d88cdf413_0_533"/>
          <p:cNvSpPr>
            <a:spLocks noGrp="1"/>
          </p:cNvSpPr>
          <p:nvPr>
            <p:ph type="pic" idx="15"/>
          </p:nvPr>
        </p:nvSpPr>
        <p:spPr>
          <a:xfrm>
            <a:off x="12648943" y="8160983"/>
            <a:ext cx="3441900" cy="3438900"/>
          </a:xfrm>
          <a:prstGeom prst="ellipse">
            <a:avLst/>
          </a:prstGeom>
          <a:noFill/>
          <a:ln>
            <a:noFill/>
          </a:ln>
        </p:spPr>
      </p:sp>
      <p:sp>
        <p:nvSpPr>
          <p:cNvPr id="253" name="Google Shape;253;g13d88cdf413_0_533"/>
          <p:cNvSpPr>
            <a:spLocks noGrp="1"/>
          </p:cNvSpPr>
          <p:nvPr>
            <p:ph type="pic" idx="16"/>
          </p:nvPr>
        </p:nvSpPr>
        <p:spPr>
          <a:xfrm>
            <a:off x="12648943" y="3749501"/>
            <a:ext cx="3441900" cy="3438900"/>
          </a:xfrm>
          <a:prstGeom prst="ellipse">
            <a:avLst/>
          </a:prstGeom>
          <a:noFill/>
          <a:ln>
            <a:noFill/>
          </a:ln>
        </p:spPr>
      </p:sp>
      <p:sp>
        <p:nvSpPr>
          <p:cNvPr id="254" name="Google Shape;254;g13d88cdf413_0_533"/>
          <p:cNvSpPr>
            <a:spLocks noGrp="1"/>
          </p:cNvSpPr>
          <p:nvPr>
            <p:ph type="pic" idx="17"/>
          </p:nvPr>
        </p:nvSpPr>
        <p:spPr>
          <a:xfrm>
            <a:off x="5088582" y="-94055"/>
            <a:ext cx="3441900" cy="3438900"/>
          </a:xfrm>
          <a:prstGeom prst="ellipse">
            <a:avLst/>
          </a:prstGeom>
          <a:noFill/>
          <a:ln>
            <a:noFill/>
          </a:ln>
        </p:spPr>
      </p:sp>
      <p:sp>
        <p:nvSpPr>
          <p:cNvPr id="255" name="Google Shape;255;g13d88cdf413_0_533"/>
          <p:cNvSpPr>
            <a:spLocks noGrp="1"/>
          </p:cNvSpPr>
          <p:nvPr>
            <p:ph type="pic" idx="18"/>
          </p:nvPr>
        </p:nvSpPr>
        <p:spPr>
          <a:xfrm>
            <a:off x="9206795" y="-94055"/>
            <a:ext cx="3441900" cy="3438900"/>
          </a:xfrm>
          <a:prstGeom prst="ellipse">
            <a:avLst/>
          </a:prstGeom>
          <a:noFill/>
          <a:ln>
            <a:noFill/>
          </a:ln>
        </p:spPr>
      </p:sp>
      <p:sp>
        <p:nvSpPr>
          <p:cNvPr id="256" name="Google Shape;256;g13d88cdf413_0_533"/>
          <p:cNvSpPr>
            <a:spLocks noGrp="1"/>
          </p:cNvSpPr>
          <p:nvPr>
            <p:ph type="pic" idx="19"/>
          </p:nvPr>
        </p:nvSpPr>
        <p:spPr>
          <a:xfrm>
            <a:off x="970370" y="30590"/>
            <a:ext cx="3441900" cy="3438900"/>
          </a:xfrm>
          <a:prstGeom prst="ellipse">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hoto Layout: 08">
  <p:cSld name="Photo Layout: 08">
    <p:spTree>
      <p:nvGrpSpPr>
        <p:cNvPr id="1" name="Shape 257"/>
        <p:cNvGrpSpPr/>
        <p:nvPr/>
      </p:nvGrpSpPr>
      <p:grpSpPr>
        <a:xfrm>
          <a:off x="0" y="0"/>
          <a:ext cx="0" cy="0"/>
          <a:chOff x="0" y="0"/>
          <a:chExt cx="0" cy="0"/>
        </a:xfrm>
      </p:grpSpPr>
      <p:sp>
        <p:nvSpPr>
          <p:cNvPr id="258" name="Google Shape;258;g13d88cdf413_0_549"/>
          <p:cNvSpPr>
            <a:spLocks noGrp="1"/>
          </p:cNvSpPr>
          <p:nvPr>
            <p:ph type="pic" idx="2"/>
          </p:nvPr>
        </p:nvSpPr>
        <p:spPr>
          <a:xfrm>
            <a:off x="1163896" y="3837473"/>
            <a:ext cx="4389600" cy="4389600"/>
          </a:xfrm>
          <a:prstGeom prst="ellipse">
            <a:avLst/>
          </a:prstGeom>
          <a:solidFill>
            <a:srgbClr val="F2F2F2"/>
          </a:solidFill>
          <a:ln>
            <a:noFill/>
          </a:ln>
        </p:spPr>
      </p:sp>
      <p:sp>
        <p:nvSpPr>
          <p:cNvPr id="259" name="Google Shape;259;g13d88cdf413_0_549"/>
          <p:cNvSpPr>
            <a:spLocks noGrp="1"/>
          </p:cNvSpPr>
          <p:nvPr>
            <p:ph type="pic" idx="3"/>
          </p:nvPr>
        </p:nvSpPr>
        <p:spPr>
          <a:xfrm>
            <a:off x="7095648" y="3837473"/>
            <a:ext cx="4389600" cy="4389600"/>
          </a:xfrm>
          <a:prstGeom prst="ellipse">
            <a:avLst/>
          </a:prstGeom>
          <a:solidFill>
            <a:srgbClr val="F2F2F2"/>
          </a:solidFill>
          <a:ln>
            <a:noFill/>
          </a:ln>
        </p:spPr>
      </p:sp>
      <p:sp>
        <p:nvSpPr>
          <p:cNvPr id="260" name="Google Shape;260;g13d88cdf413_0_549"/>
          <p:cNvSpPr>
            <a:spLocks noGrp="1"/>
          </p:cNvSpPr>
          <p:nvPr>
            <p:ph type="pic" idx="4"/>
          </p:nvPr>
        </p:nvSpPr>
        <p:spPr>
          <a:xfrm>
            <a:off x="13016317" y="3837473"/>
            <a:ext cx="4389600" cy="4389600"/>
          </a:xfrm>
          <a:prstGeom prst="ellipse">
            <a:avLst/>
          </a:prstGeom>
          <a:solidFill>
            <a:srgbClr val="F2F2F2"/>
          </a:solidFill>
          <a:ln>
            <a:noFill/>
          </a:ln>
        </p:spPr>
      </p:sp>
      <p:sp>
        <p:nvSpPr>
          <p:cNvPr id="261" name="Google Shape;261;g13d88cdf413_0_549"/>
          <p:cNvSpPr>
            <a:spLocks noGrp="1"/>
          </p:cNvSpPr>
          <p:nvPr>
            <p:ph type="pic" idx="5"/>
          </p:nvPr>
        </p:nvSpPr>
        <p:spPr>
          <a:xfrm>
            <a:off x="18947023" y="3837473"/>
            <a:ext cx="4389600" cy="4389600"/>
          </a:xfrm>
          <a:prstGeom prst="ellipse">
            <a:avLst/>
          </a:prstGeom>
          <a:solidFill>
            <a:srgbClr val="F2F2F2"/>
          </a:solidFill>
          <a:ln>
            <a:noFill/>
          </a:ln>
        </p:spPr>
      </p:sp>
      <p:sp>
        <p:nvSpPr>
          <p:cNvPr id="262" name="Google Shape;262;g13d88cdf413_0_549"/>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250"/>
                                        <p:tgtEl>
                                          <p:spTgt spid="258"/>
                                        </p:tgtEl>
                                      </p:cBhvr>
                                    </p:animEffect>
                                  </p:childTnLst>
                                </p:cTn>
                              </p:par>
                              <p:par>
                                <p:cTn id="8" presetID="10" presetClass="entr" presetSubtype="0" fill="hold" nodeType="withEffect">
                                  <p:stCondLst>
                                    <p:cond delay="500"/>
                                  </p:stCondLst>
                                  <p:childTnLst>
                                    <p:set>
                                      <p:cBhvr>
                                        <p:cTn id="9" dur="1" fill="hold">
                                          <p:stCondLst>
                                            <p:cond delay="0"/>
                                          </p:stCondLst>
                                        </p:cTn>
                                        <p:tgtEl>
                                          <p:spTgt spid="259"/>
                                        </p:tgtEl>
                                        <p:attrNameLst>
                                          <p:attrName>style.visibility</p:attrName>
                                        </p:attrNameLst>
                                      </p:cBhvr>
                                      <p:to>
                                        <p:strVal val="visible"/>
                                      </p:to>
                                    </p:set>
                                    <p:animEffect transition="in" filter="fade">
                                      <p:cBhvr>
                                        <p:cTn id="10" dur="250"/>
                                        <p:tgtEl>
                                          <p:spTgt spid="259"/>
                                        </p:tgtEl>
                                      </p:cBhvr>
                                    </p:animEffect>
                                  </p:childTnLst>
                                </p:cTn>
                              </p:par>
                              <p:par>
                                <p:cTn id="11" presetID="10" presetClass="entr" presetSubtype="0" fill="hold" nodeType="withEffect">
                                  <p:stCondLst>
                                    <p:cond delay="750"/>
                                  </p:stCondLst>
                                  <p:childTnLst>
                                    <p:set>
                                      <p:cBhvr>
                                        <p:cTn id="12" dur="1" fill="hold">
                                          <p:stCondLst>
                                            <p:cond delay="0"/>
                                          </p:stCondLst>
                                        </p:cTn>
                                        <p:tgtEl>
                                          <p:spTgt spid="260"/>
                                        </p:tgtEl>
                                        <p:attrNameLst>
                                          <p:attrName>style.visibility</p:attrName>
                                        </p:attrNameLst>
                                      </p:cBhvr>
                                      <p:to>
                                        <p:strVal val="visible"/>
                                      </p:to>
                                    </p:set>
                                    <p:animEffect transition="in" filter="fade">
                                      <p:cBhvr>
                                        <p:cTn id="13" dur="250"/>
                                        <p:tgtEl>
                                          <p:spTgt spid="260"/>
                                        </p:tgtEl>
                                      </p:cBhvr>
                                    </p:animEffect>
                                  </p:childTnLst>
                                </p:cTn>
                              </p:par>
                              <p:par>
                                <p:cTn id="14" presetID="10" presetClass="entr" presetSubtype="0" fill="hold" nodeType="withEffect">
                                  <p:stCondLst>
                                    <p:cond delay="900"/>
                                  </p:stCondLst>
                                  <p:childTnLst>
                                    <p:set>
                                      <p:cBhvr>
                                        <p:cTn id="15" dur="1" fill="hold">
                                          <p:stCondLst>
                                            <p:cond delay="0"/>
                                          </p:stCondLst>
                                        </p:cTn>
                                        <p:tgtEl>
                                          <p:spTgt spid="261"/>
                                        </p:tgtEl>
                                        <p:attrNameLst>
                                          <p:attrName>style.visibility</p:attrName>
                                        </p:attrNameLst>
                                      </p:cBhvr>
                                      <p:to>
                                        <p:strVal val="visible"/>
                                      </p:to>
                                    </p:set>
                                    <p:animEffect transition="in" filter="fade">
                                      <p:cBhvr>
                                        <p:cTn id="16" dur="25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m Layout: 01">
  <p:cSld name="Team Layout: 01">
    <p:spTree>
      <p:nvGrpSpPr>
        <p:cNvPr id="1" name="Shape 263"/>
        <p:cNvGrpSpPr/>
        <p:nvPr/>
      </p:nvGrpSpPr>
      <p:grpSpPr>
        <a:xfrm>
          <a:off x="0" y="0"/>
          <a:ext cx="0" cy="0"/>
          <a:chOff x="0" y="0"/>
          <a:chExt cx="0" cy="0"/>
        </a:xfrm>
      </p:grpSpPr>
      <p:sp>
        <p:nvSpPr>
          <p:cNvPr id="264" name="Google Shape;264;g13d88cdf413_0_555"/>
          <p:cNvSpPr>
            <a:spLocks noGrp="1"/>
          </p:cNvSpPr>
          <p:nvPr>
            <p:ph type="pic" idx="2"/>
          </p:nvPr>
        </p:nvSpPr>
        <p:spPr>
          <a:xfrm>
            <a:off x="7310168" y="3767101"/>
            <a:ext cx="3884700" cy="3884700"/>
          </a:xfrm>
          <a:prstGeom prst="diamond">
            <a:avLst/>
          </a:prstGeom>
          <a:solidFill>
            <a:srgbClr val="F2F2F2">
              <a:alpha val="49019"/>
            </a:srgbClr>
          </a:solidFill>
          <a:ln>
            <a:noFill/>
          </a:ln>
        </p:spPr>
      </p:sp>
      <p:sp>
        <p:nvSpPr>
          <p:cNvPr id="265" name="Google Shape;265;g13d88cdf413_0_555"/>
          <p:cNvSpPr>
            <a:spLocks noGrp="1"/>
          </p:cNvSpPr>
          <p:nvPr>
            <p:ph type="pic" idx="3"/>
          </p:nvPr>
        </p:nvSpPr>
        <p:spPr>
          <a:xfrm>
            <a:off x="13183256" y="3767103"/>
            <a:ext cx="3884700" cy="3884700"/>
          </a:xfrm>
          <a:prstGeom prst="diamond">
            <a:avLst/>
          </a:prstGeom>
          <a:solidFill>
            <a:srgbClr val="F2F2F2">
              <a:alpha val="49019"/>
            </a:srgbClr>
          </a:solidFill>
          <a:ln>
            <a:noFill/>
          </a:ln>
        </p:spPr>
      </p:sp>
      <p:sp>
        <p:nvSpPr>
          <p:cNvPr id="266" name="Google Shape;266;g13d88cdf413_0_555"/>
          <p:cNvSpPr>
            <a:spLocks noGrp="1"/>
          </p:cNvSpPr>
          <p:nvPr>
            <p:ph type="pic" idx="4"/>
          </p:nvPr>
        </p:nvSpPr>
        <p:spPr>
          <a:xfrm>
            <a:off x="19051942" y="3767103"/>
            <a:ext cx="3884700" cy="3884700"/>
          </a:xfrm>
          <a:prstGeom prst="diamond">
            <a:avLst/>
          </a:prstGeom>
          <a:solidFill>
            <a:srgbClr val="F2F2F2">
              <a:alpha val="49019"/>
            </a:srgbClr>
          </a:solidFill>
          <a:ln>
            <a:noFill/>
          </a:ln>
        </p:spPr>
      </p:sp>
      <p:sp>
        <p:nvSpPr>
          <p:cNvPr id="267" name="Google Shape;267;g13d88cdf413_0_555"/>
          <p:cNvSpPr>
            <a:spLocks noGrp="1"/>
          </p:cNvSpPr>
          <p:nvPr>
            <p:ph type="pic" idx="5"/>
          </p:nvPr>
        </p:nvSpPr>
        <p:spPr>
          <a:xfrm>
            <a:off x="1474324" y="3767101"/>
            <a:ext cx="3884700" cy="3884700"/>
          </a:xfrm>
          <a:prstGeom prst="diamond">
            <a:avLst/>
          </a:prstGeom>
          <a:solidFill>
            <a:srgbClr val="F2F2F2">
              <a:alpha val="49019"/>
            </a:srgbClr>
          </a:solidFill>
          <a:ln>
            <a:noFill/>
          </a:ln>
        </p:spPr>
      </p:sp>
      <p:sp>
        <p:nvSpPr>
          <p:cNvPr id="268" name="Google Shape;268;g13d88cdf413_0_55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250"/>
                                        <p:tgtEl>
                                          <p:spTgt spid="267"/>
                                        </p:tgtEl>
                                      </p:cBhvr>
                                    </p:animEffect>
                                  </p:childTnLst>
                                </p:cTn>
                              </p:par>
                              <p:par>
                                <p:cTn id="8" presetID="10" presetClass="entr" presetSubtype="0" fill="hold" nodeType="withEffect">
                                  <p:stCondLst>
                                    <p:cond delay="500"/>
                                  </p:stCondLst>
                                  <p:childTnLst>
                                    <p:set>
                                      <p:cBhvr>
                                        <p:cTn id="9" dur="1" fill="hold">
                                          <p:stCondLst>
                                            <p:cond delay="0"/>
                                          </p:stCondLst>
                                        </p:cTn>
                                        <p:tgtEl>
                                          <p:spTgt spid="264"/>
                                        </p:tgtEl>
                                        <p:attrNameLst>
                                          <p:attrName>style.visibility</p:attrName>
                                        </p:attrNameLst>
                                      </p:cBhvr>
                                      <p:to>
                                        <p:strVal val="visible"/>
                                      </p:to>
                                    </p:set>
                                    <p:animEffect transition="in" filter="fade">
                                      <p:cBhvr>
                                        <p:cTn id="10" dur="250"/>
                                        <p:tgtEl>
                                          <p:spTgt spid="264"/>
                                        </p:tgtEl>
                                      </p:cBhvr>
                                    </p:animEffect>
                                  </p:childTnLst>
                                </p:cTn>
                              </p:par>
                              <p:par>
                                <p:cTn id="11" presetID="10" presetClass="entr" presetSubtype="0" fill="hold" nodeType="withEffect">
                                  <p:stCondLst>
                                    <p:cond delay="75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250"/>
                                        <p:tgtEl>
                                          <p:spTgt spid="265"/>
                                        </p:tgtEl>
                                      </p:cBhvr>
                                    </p:animEffect>
                                  </p:childTnLst>
                                </p:cTn>
                              </p:par>
                              <p:par>
                                <p:cTn id="14" presetID="10" presetClass="entr" presetSubtype="0" fill="hold" nodeType="withEffect">
                                  <p:stCondLst>
                                    <p:cond delay="85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25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g13d88cdf413_0_50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Montserrat"/>
              <a:buNone/>
              <a:defRPr sz="88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4" name="Google Shape;114;g13d88cdf413_0_505"/>
          <p:cNvSpPr txBox="1">
            <a:spLocks noGrp="1"/>
          </p:cNvSpPr>
          <p:nvPr>
            <p:ph type="body" idx="1"/>
          </p:nvPr>
        </p:nvSpPr>
        <p:spPr>
          <a:xfrm>
            <a:off x="1676618" y="3651669"/>
            <a:ext cx="21033900" cy="8703600"/>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Montserrat Light"/>
                <a:ea typeface="Montserrat Light"/>
                <a:cs typeface="Montserrat Light"/>
                <a:sym typeface="Montserrat Light"/>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Montserrat Light"/>
                <a:ea typeface="Montserrat Light"/>
                <a:cs typeface="Montserrat Light"/>
                <a:sym typeface="Montserrat Light"/>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Montserrat Light"/>
                <a:ea typeface="Montserrat Light"/>
                <a:cs typeface="Montserrat Light"/>
                <a:sym typeface="Montserrat Light"/>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9pPr>
          </a:lstStyle>
          <a:p>
            <a:endParaRPr/>
          </a:p>
        </p:txBody>
      </p:sp>
      <p:sp>
        <p:nvSpPr>
          <p:cNvPr id="115" name="Google Shape;115;g13d88cdf413_0_505"/>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16" name="Google Shape;116;g13d88cdf413_0_505"/>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17" name="Google Shape;117;g13d88cdf413_0_505"/>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 id="2147483708" r:id="rId57"/>
    <p:sldLayoutId id="2147483709" r:id="rId58"/>
    <p:sldLayoutId id="2147483710" r:id="rId59"/>
    <p:sldLayoutId id="2147483711" r:id="rId60"/>
    <p:sldLayoutId id="2147483712" r:id="rId61"/>
    <p:sldLayoutId id="2147483713" r:id="rId62"/>
    <p:sldLayoutId id="2147483714" r:id="rId6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3.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Google_LLC"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en.wikipedia.org/wiki/Machine_learning" TargetMode="External"/><Relationship Id="rId4" Type="http://schemas.openxmlformats.org/officeDocument/2006/relationships/hyperlink" Target="https://en.wikipedia.org/wiki/Data_sci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5"/>
        <p:cNvGrpSpPr/>
        <p:nvPr/>
      </p:nvGrpSpPr>
      <p:grpSpPr>
        <a:xfrm>
          <a:off x="0" y="0"/>
          <a:ext cx="0" cy="0"/>
          <a:chOff x="0" y="0"/>
          <a:chExt cx="0" cy="0"/>
        </a:xfrm>
      </p:grpSpPr>
      <p:sp>
        <p:nvSpPr>
          <p:cNvPr id="686" name="Google Shape;686;g169441f813a_0_0"/>
          <p:cNvSpPr txBox="1">
            <a:spLocks noGrp="1"/>
          </p:cNvSpPr>
          <p:nvPr>
            <p:ph type="title" idx="4294967295"/>
          </p:nvPr>
        </p:nvSpPr>
        <p:spPr>
          <a:xfrm>
            <a:off x="4565650" y="2432050"/>
            <a:ext cx="19821525" cy="175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12000" b="1" i="0" u="none" strike="noStrike" cap="none" dirty="0">
                <a:solidFill>
                  <a:schemeClr val="dk1"/>
                </a:solidFill>
                <a:latin typeface="Open Sans"/>
                <a:ea typeface="Open Sans"/>
                <a:cs typeface="Open Sans"/>
                <a:sym typeface="Open Sans"/>
              </a:rPr>
              <a:t>Pneumonia </a:t>
            </a:r>
            <a:r>
              <a:rPr lang="en-US" sz="12000" b="1" i="0" u="none" strike="noStrike" cap="none" dirty="0">
                <a:solidFill>
                  <a:schemeClr val="accent2"/>
                </a:solidFill>
                <a:latin typeface="Open Sans"/>
                <a:ea typeface="Open Sans"/>
                <a:cs typeface="Open Sans"/>
                <a:sym typeface="Open Sans"/>
              </a:rPr>
              <a:t>Detection</a:t>
            </a:r>
            <a:endParaRPr sz="12000" b="1" i="0" u="none" strike="noStrike" cap="none" dirty="0">
              <a:solidFill>
                <a:schemeClr val="accent2"/>
              </a:solidFill>
              <a:latin typeface="Arial"/>
              <a:ea typeface="Arial"/>
              <a:cs typeface="Arial"/>
              <a:sym typeface="Arial"/>
            </a:endParaRPr>
          </a:p>
        </p:txBody>
      </p:sp>
      <p:sp>
        <p:nvSpPr>
          <p:cNvPr id="802" name="Google Shape;802;g169441f813a_0_0"/>
          <p:cNvSpPr txBox="1">
            <a:spLocks noGrp="1"/>
          </p:cNvSpPr>
          <p:nvPr>
            <p:ph type="title" idx="4294967295"/>
          </p:nvPr>
        </p:nvSpPr>
        <p:spPr>
          <a:xfrm>
            <a:off x="12453938" y="947738"/>
            <a:ext cx="11933237" cy="1773237"/>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2900" b="0" i="0" u="none" strike="noStrike" cap="none">
                <a:solidFill>
                  <a:schemeClr val="dk1"/>
                </a:solidFill>
                <a:latin typeface="Arial"/>
                <a:ea typeface="Arial"/>
                <a:cs typeface="Arial"/>
                <a:sym typeface="Arial"/>
              </a:rPr>
              <a:t>A </a:t>
            </a:r>
            <a:endParaRPr sz="29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7200"/>
              <a:buFont typeface="Open Sans"/>
              <a:buNone/>
            </a:pPr>
            <a:r>
              <a:rPr lang="en-US" sz="2900" b="0" i="0" u="none" strike="noStrike" cap="none">
                <a:solidFill>
                  <a:schemeClr val="dk1"/>
                </a:solidFill>
                <a:latin typeface="Arial"/>
                <a:ea typeface="Arial"/>
                <a:cs typeface="Arial"/>
                <a:sym typeface="Arial"/>
              </a:rPr>
              <a:t>PROJECT PRESENTATION</a:t>
            </a:r>
            <a:endParaRPr sz="2800" b="0" i="0" u="none" strike="noStrike" cap="none">
              <a:solidFill>
                <a:schemeClr val="dk1"/>
              </a:solidFill>
              <a:latin typeface="Arial"/>
              <a:ea typeface="Arial"/>
              <a:cs typeface="Arial"/>
              <a:sym typeface="Arial"/>
            </a:endParaRPr>
          </a:p>
        </p:txBody>
      </p:sp>
      <p:sp>
        <p:nvSpPr>
          <p:cNvPr id="803" name="Google Shape;803;g169441f813a_0_0"/>
          <p:cNvSpPr txBox="1">
            <a:spLocks noGrp="1"/>
          </p:cNvSpPr>
          <p:nvPr>
            <p:ph type="title" idx="4294967295"/>
          </p:nvPr>
        </p:nvSpPr>
        <p:spPr>
          <a:xfrm>
            <a:off x="22061488" y="1968500"/>
            <a:ext cx="2325687" cy="46355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2500" b="0" i="0" u="none" strike="noStrike" cap="none" dirty="0">
                <a:solidFill>
                  <a:schemeClr val="dk1"/>
                </a:solidFill>
                <a:latin typeface="Arial"/>
                <a:ea typeface="Arial"/>
                <a:cs typeface="Arial"/>
                <a:sym typeface="Arial"/>
              </a:rPr>
              <a:t>ON</a:t>
            </a:r>
            <a:endParaRPr sz="2400" b="0" i="0" u="none" strike="noStrike" cap="none" dirty="0">
              <a:solidFill>
                <a:schemeClr val="dk1"/>
              </a:solidFill>
              <a:latin typeface="Arial"/>
              <a:ea typeface="Arial"/>
              <a:cs typeface="Arial"/>
              <a:sym typeface="Arial"/>
            </a:endParaRPr>
          </a:p>
        </p:txBody>
      </p:sp>
      <p:sp>
        <p:nvSpPr>
          <p:cNvPr id="804" name="Google Shape;804;g169441f813a_0_0"/>
          <p:cNvSpPr txBox="1">
            <a:spLocks noGrp="1"/>
          </p:cNvSpPr>
          <p:nvPr>
            <p:ph type="title" idx="4294967295"/>
          </p:nvPr>
        </p:nvSpPr>
        <p:spPr>
          <a:xfrm>
            <a:off x="5253038" y="4064000"/>
            <a:ext cx="19134137" cy="74295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5900" b="0" i="0" u="none" strike="noStrike" cap="none" dirty="0">
                <a:solidFill>
                  <a:schemeClr val="dk1"/>
                </a:solidFill>
                <a:latin typeface="Arial"/>
                <a:ea typeface="Arial"/>
                <a:cs typeface="Arial"/>
                <a:sym typeface="Arial"/>
              </a:rPr>
              <a:t>Using Convolution Neural Networks</a:t>
            </a:r>
            <a:endParaRPr sz="5900" b="0" i="0" u="none" strike="noStrike" cap="none" dirty="0">
              <a:solidFill>
                <a:schemeClr val="dk1"/>
              </a:solidFill>
              <a:latin typeface="Arial"/>
              <a:ea typeface="Arial"/>
              <a:cs typeface="Arial"/>
              <a:sym typeface="Arial"/>
            </a:endParaRPr>
          </a:p>
        </p:txBody>
      </p:sp>
      <p:pic>
        <p:nvPicPr>
          <p:cNvPr id="688" name="Google Shape;688;g169441f813a_0_0"/>
          <p:cNvPicPr preferRelativeResize="0"/>
          <p:nvPr/>
        </p:nvPicPr>
        <p:blipFill rotWithShape="1">
          <a:blip r:embed="rId4">
            <a:alphaModFix/>
          </a:blip>
          <a:srcRect t="748" b="738"/>
          <a:stretch/>
        </p:blipFill>
        <p:spPr>
          <a:xfrm flipH="1">
            <a:off x="20312567" y="4150159"/>
            <a:ext cx="4042879" cy="9519663"/>
          </a:xfrm>
          <a:prstGeom prst="rect">
            <a:avLst/>
          </a:prstGeom>
          <a:noFill/>
          <a:ln>
            <a:noFill/>
          </a:ln>
        </p:spPr>
      </p:pic>
      <p:pic>
        <p:nvPicPr>
          <p:cNvPr id="689" name="Google Shape;689;g169441f813a_0_0"/>
          <p:cNvPicPr preferRelativeResize="0"/>
          <p:nvPr/>
        </p:nvPicPr>
        <p:blipFill rotWithShape="1">
          <a:blip r:embed="rId5">
            <a:alphaModFix/>
          </a:blip>
          <a:srcRect/>
          <a:stretch/>
        </p:blipFill>
        <p:spPr>
          <a:xfrm>
            <a:off x="55647" y="4121152"/>
            <a:ext cx="3311950" cy="9519674"/>
          </a:xfrm>
          <a:prstGeom prst="rect">
            <a:avLst/>
          </a:prstGeom>
          <a:noFill/>
          <a:ln>
            <a:noFill/>
          </a:ln>
        </p:spPr>
      </p:pic>
      <p:sp>
        <p:nvSpPr>
          <p:cNvPr id="690" name="Google Shape;690;g169441f813a_0_0"/>
          <p:cNvSpPr/>
          <p:nvPr/>
        </p:nvSpPr>
        <p:spPr>
          <a:xfrm>
            <a:off x="5306170" y="6739357"/>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1" name="Google Shape;691;g169441f813a_0_0"/>
          <p:cNvSpPr/>
          <p:nvPr/>
        </p:nvSpPr>
        <p:spPr>
          <a:xfrm>
            <a:off x="6727034" y="6738773"/>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2" name="Google Shape;692;g169441f813a_0_0"/>
          <p:cNvSpPr/>
          <p:nvPr/>
        </p:nvSpPr>
        <p:spPr>
          <a:xfrm>
            <a:off x="7729438" y="9531826"/>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3" name="Google Shape;693;g169441f813a_0_0"/>
          <p:cNvSpPr/>
          <p:nvPr/>
        </p:nvSpPr>
        <p:spPr>
          <a:xfrm>
            <a:off x="8059749" y="10167194"/>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4" name="Google Shape;694;g169441f813a_0_0"/>
          <p:cNvSpPr/>
          <p:nvPr/>
        </p:nvSpPr>
        <p:spPr>
          <a:xfrm>
            <a:off x="8239323" y="10114368"/>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5" name="Google Shape;695;g169441f813a_0_0"/>
          <p:cNvSpPr/>
          <p:nvPr/>
        </p:nvSpPr>
        <p:spPr>
          <a:xfrm>
            <a:off x="8855708" y="10379373"/>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6" name="Google Shape;696;g169441f813a_0_0"/>
          <p:cNvSpPr/>
          <p:nvPr/>
        </p:nvSpPr>
        <p:spPr>
          <a:xfrm>
            <a:off x="7695686" y="9409830"/>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7" name="Google Shape;697;g169441f813a_0_0"/>
          <p:cNvSpPr/>
          <p:nvPr/>
        </p:nvSpPr>
        <p:spPr>
          <a:xfrm>
            <a:off x="7905080" y="10576959"/>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8" name="Google Shape;698;g169441f813a_0_0"/>
          <p:cNvSpPr/>
          <p:nvPr/>
        </p:nvSpPr>
        <p:spPr>
          <a:xfrm>
            <a:off x="7565921" y="10037319"/>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9" name="Google Shape;699;g169441f813a_0_0"/>
          <p:cNvSpPr/>
          <p:nvPr/>
        </p:nvSpPr>
        <p:spPr>
          <a:xfrm>
            <a:off x="9405572" y="9965231"/>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0" name="Google Shape;700;g169441f813a_0_0"/>
          <p:cNvSpPr/>
          <p:nvPr/>
        </p:nvSpPr>
        <p:spPr>
          <a:xfrm>
            <a:off x="7372911" y="6699957"/>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1" name="Google Shape;701;g169441f813a_0_0"/>
          <p:cNvSpPr/>
          <p:nvPr/>
        </p:nvSpPr>
        <p:spPr>
          <a:xfrm>
            <a:off x="9094594" y="7944718"/>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2" name="Google Shape;702;g169441f813a_0_0"/>
          <p:cNvSpPr/>
          <p:nvPr/>
        </p:nvSpPr>
        <p:spPr>
          <a:xfrm>
            <a:off x="9038559" y="8170322"/>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3" name="Google Shape;703;g169441f813a_0_0"/>
          <p:cNvSpPr/>
          <p:nvPr/>
        </p:nvSpPr>
        <p:spPr>
          <a:xfrm>
            <a:off x="9017915" y="8519673"/>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4" name="Google Shape;704;g169441f813a_0_0"/>
          <p:cNvSpPr/>
          <p:nvPr/>
        </p:nvSpPr>
        <p:spPr>
          <a:xfrm>
            <a:off x="9516004" y="8623281"/>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5" name="Google Shape;705;g169441f813a_0_0"/>
          <p:cNvSpPr/>
          <p:nvPr/>
        </p:nvSpPr>
        <p:spPr>
          <a:xfrm>
            <a:off x="9278756" y="8819116"/>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6" name="Google Shape;706;g169441f813a_0_0"/>
          <p:cNvSpPr/>
          <p:nvPr/>
        </p:nvSpPr>
        <p:spPr>
          <a:xfrm>
            <a:off x="9001530" y="8959498"/>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7" name="Google Shape;707;g169441f813a_0_0"/>
          <p:cNvSpPr/>
          <p:nvPr/>
        </p:nvSpPr>
        <p:spPr>
          <a:xfrm>
            <a:off x="8848499" y="8220229"/>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8" name="Google Shape;708;g169441f813a_0_0"/>
          <p:cNvSpPr/>
          <p:nvPr/>
        </p:nvSpPr>
        <p:spPr>
          <a:xfrm>
            <a:off x="8619772" y="7653155"/>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9" name="Google Shape;709;g169441f813a_0_0"/>
          <p:cNvSpPr/>
          <p:nvPr/>
        </p:nvSpPr>
        <p:spPr>
          <a:xfrm>
            <a:off x="8603715" y="8151935"/>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0" name="Google Shape;710;g169441f813a_0_0"/>
          <p:cNvSpPr/>
          <p:nvPr/>
        </p:nvSpPr>
        <p:spPr>
          <a:xfrm>
            <a:off x="8245550" y="7918451"/>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1" name="Google Shape;711;g169441f813a_0_0"/>
          <p:cNvSpPr/>
          <p:nvPr/>
        </p:nvSpPr>
        <p:spPr>
          <a:xfrm>
            <a:off x="7935883" y="7945886"/>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2" name="Google Shape;712;g169441f813a_0_0"/>
          <p:cNvSpPr/>
          <p:nvPr/>
        </p:nvSpPr>
        <p:spPr>
          <a:xfrm>
            <a:off x="7810705" y="8351564"/>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3" name="Google Shape;713;g169441f813a_0_0"/>
          <p:cNvSpPr/>
          <p:nvPr/>
        </p:nvSpPr>
        <p:spPr>
          <a:xfrm>
            <a:off x="8184927" y="8301657"/>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4" name="Google Shape;714;g169441f813a_0_0"/>
          <p:cNvSpPr/>
          <p:nvPr/>
        </p:nvSpPr>
        <p:spPr>
          <a:xfrm>
            <a:off x="8320591" y="8639917"/>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5" name="Google Shape;715;g169441f813a_0_0"/>
          <p:cNvSpPr/>
          <p:nvPr/>
        </p:nvSpPr>
        <p:spPr>
          <a:xfrm>
            <a:off x="7983070" y="8742942"/>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6" name="Google Shape;716;g169441f813a_0_0"/>
          <p:cNvSpPr/>
          <p:nvPr/>
        </p:nvSpPr>
        <p:spPr>
          <a:xfrm>
            <a:off x="8223267" y="9039466"/>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7" name="Google Shape;717;g169441f813a_0_0"/>
          <p:cNvSpPr/>
          <p:nvPr/>
        </p:nvSpPr>
        <p:spPr>
          <a:xfrm>
            <a:off x="7851994" y="9022831"/>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8" name="Google Shape;718;g169441f813a_0_0"/>
          <p:cNvSpPr/>
          <p:nvPr/>
        </p:nvSpPr>
        <p:spPr>
          <a:xfrm>
            <a:off x="7620317" y="8838670"/>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9" name="Google Shape;719;g169441f813a_0_0"/>
          <p:cNvSpPr/>
          <p:nvPr/>
        </p:nvSpPr>
        <p:spPr>
          <a:xfrm>
            <a:off x="7708793" y="8597014"/>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0" name="Google Shape;720;g169441f813a_0_0"/>
          <p:cNvSpPr/>
          <p:nvPr/>
        </p:nvSpPr>
        <p:spPr>
          <a:xfrm>
            <a:off x="9365922" y="8220229"/>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1" name="Google Shape;721;g169441f813a_0_0"/>
          <p:cNvSpPr/>
          <p:nvPr/>
        </p:nvSpPr>
        <p:spPr>
          <a:xfrm>
            <a:off x="9012016" y="8388338"/>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2" name="Google Shape;722;g169441f813a_0_0"/>
          <p:cNvSpPr/>
          <p:nvPr/>
        </p:nvSpPr>
        <p:spPr>
          <a:xfrm>
            <a:off x="8939925" y="7783031"/>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3" name="Google Shape;723;g169441f813a_0_0"/>
          <p:cNvSpPr/>
          <p:nvPr/>
        </p:nvSpPr>
        <p:spPr>
          <a:xfrm>
            <a:off x="8916331" y="8771835"/>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4" name="Google Shape;724;g169441f813a_0_0"/>
          <p:cNvSpPr/>
          <p:nvPr/>
        </p:nvSpPr>
        <p:spPr>
          <a:xfrm>
            <a:off x="7795959" y="9412457"/>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5" name="Google Shape;725;g169441f813a_0_0"/>
          <p:cNvSpPr/>
          <p:nvPr/>
        </p:nvSpPr>
        <p:spPr>
          <a:xfrm>
            <a:off x="8009613" y="9687093"/>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6" name="Google Shape;726;g169441f813a_0_0"/>
          <p:cNvSpPr/>
          <p:nvPr/>
        </p:nvSpPr>
        <p:spPr>
          <a:xfrm>
            <a:off x="7699946" y="9693513"/>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7" name="Google Shape;727;g169441f813a_0_0"/>
          <p:cNvSpPr/>
          <p:nvPr/>
        </p:nvSpPr>
        <p:spPr>
          <a:xfrm>
            <a:off x="12857620" y="6609882"/>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8" name="Google Shape;728;g169441f813a_0_0"/>
          <p:cNvSpPr/>
          <p:nvPr/>
        </p:nvSpPr>
        <p:spPr>
          <a:xfrm>
            <a:off x="14278484" y="6609298"/>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9" name="Google Shape;729;g169441f813a_0_0"/>
          <p:cNvSpPr/>
          <p:nvPr/>
        </p:nvSpPr>
        <p:spPr>
          <a:xfrm>
            <a:off x="15280888" y="9402351"/>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0" name="Google Shape;730;g169441f813a_0_0"/>
          <p:cNvSpPr/>
          <p:nvPr/>
        </p:nvSpPr>
        <p:spPr>
          <a:xfrm>
            <a:off x="15611199" y="10037719"/>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1" name="Google Shape;731;g169441f813a_0_0"/>
          <p:cNvSpPr/>
          <p:nvPr/>
        </p:nvSpPr>
        <p:spPr>
          <a:xfrm>
            <a:off x="15790773" y="9984893"/>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2" name="Google Shape;732;g169441f813a_0_0"/>
          <p:cNvSpPr/>
          <p:nvPr/>
        </p:nvSpPr>
        <p:spPr>
          <a:xfrm>
            <a:off x="16407158" y="10249898"/>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3" name="Google Shape;733;g169441f813a_0_0"/>
          <p:cNvSpPr/>
          <p:nvPr/>
        </p:nvSpPr>
        <p:spPr>
          <a:xfrm>
            <a:off x="15247136" y="9280355"/>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4" name="Google Shape;734;g169441f813a_0_0"/>
          <p:cNvSpPr/>
          <p:nvPr/>
        </p:nvSpPr>
        <p:spPr>
          <a:xfrm>
            <a:off x="15456530" y="10447484"/>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5" name="Google Shape;735;g169441f813a_0_0"/>
          <p:cNvSpPr/>
          <p:nvPr/>
        </p:nvSpPr>
        <p:spPr>
          <a:xfrm>
            <a:off x="15117371" y="9907844"/>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6" name="Google Shape;736;g169441f813a_0_0"/>
          <p:cNvSpPr/>
          <p:nvPr/>
        </p:nvSpPr>
        <p:spPr>
          <a:xfrm>
            <a:off x="16957022" y="9835756"/>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7" name="Google Shape;737;g169441f813a_0_0"/>
          <p:cNvSpPr/>
          <p:nvPr/>
        </p:nvSpPr>
        <p:spPr>
          <a:xfrm>
            <a:off x="14924361" y="6570482"/>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8" name="Google Shape;738;g169441f813a_0_0"/>
          <p:cNvSpPr/>
          <p:nvPr/>
        </p:nvSpPr>
        <p:spPr>
          <a:xfrm>
            <a:off x="16646044" y="7815243"/>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9" name="Google Shape;739;g169441f813a_0_0"/>
          <p:cNvSpPr/>
          <p:nvPr/>
        </p:nvSpPr>
        <p:spPr>
          <a:xfrm>
            <a:off x="16590009" y="8040847"/>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0" name="Google Shape;740;g169441f813a_0_0"/>
          <p:cNvSpPr/>
          <p:nvPr/>
        </p:nvSpPr>
        <p:spPr>
          <a:xfrm>
            <a:off x="16569365" y="8390198"/>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1" name="Google Shape;741;g169441f813a_0_0"/>
          <p:cNvSpPr/>
          <p:nvPr/>
        </p:nvSpPr>
        <p:spPr>
          <a:xfrm>
            <a:off x="17067454" y="8493806"/>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2" name="Google Shape;742;g169441f813a_0_0"/>
          <p:cNvSpPr/>
          <p:nvPr/>
        </p:nvSpPr>
        <p:spPr>
          <a:xfrm>
            <a:off x="16830206" y="8689641"/>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3" name="Google Shape;743;g169441f813a_0_0"/>
          <p:cNvSpPr/>
          <p:nvPr/>
        </p:nvSpPr>
        <p:spPr>
          <a:xfrm>
            <a:off x="16552980" y="8830023"/>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4" name="Google Shape;744;g169441f813a_0_0"/>
          <p:cNvSpPr/>
          <p:nvPr/>
        </p:nvSpPr>
        <p:spPr>
          <a:xfrm>
            <a:off x="16399949" y="8090754"/>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5" name="Google Shape;745;g169441f813a_0_0"/>
          <p:cNvSpPr/>
          <p:nvPr/>
        </p:nvSpPr>
        <p:spPr>
          <a:xfrm>
            <a:off x="16171222" y="7523680"/>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6" name="Google Shape;746;g169441f813a_0_0"/>
          <p:cNvSpPr/>
          <p:nvPr/>
        </p:nvSpPr>
        <p:spPr>
          <a:xfrm>
            <a:off x="16155165" y="8022460"/>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7" name="Google Shape;747;g169441f813a_0_0"/>
          <p:cNvSpPr/>
          <p:nvPr/>
        </p:nvSpPr>
        <p:spPr>
          <a:xfrm>
            <a:off x="15797000" y="7788976"/>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8" name="Google Shape;748;g169441f813a_0_0"/>
          <p:cNvSpPr/>
          <p:nvPr/>
        </p:nvSpPr>
        <p:spPr>
          <a:xfrm>
            <a:off x="15487333" y="7816411"/>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9" name="Google Shape;749;g169441f813a_0_0"/>
          <p:cNvSpPr/>
          <p:nvPr/>
        </p:nvSpPr>
        <p:spPr>
          <a:xfrm>
            <a:off x="15362155" y="8222089"/>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0" name="Google Shape;750;g169441f813a_0_0"/>
          <p:cNvSpPr/>
          <p:nvPr/>
        </p:nvSpPr>
        <p:spPr>
          <a:xfrm>
            <a:off x="15736377" y="8172182"/>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1" name="Google Shape;751;g169441f813a_0_0"/>
          <p:cNvSpPr/>
          <p:nvPr/>
        </p:nvSpPr>
        <p:spPr>
          <a:xfrm>
            <a:off x="15872041" y="8510442"/>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2" name="Google Shape;752;g169441f813a_0_0"/>
          <p:cNvSpPr/>
          <p:nvPr/>
        </p:nvSpPr>
        <p:spPr>
          <a:xfrm>
            <a:off x="15534520" y="8613467"/>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3" name="Google Shape;753;g169441f813a_0_0"/>
          <p:cNvSpPr/>
          <p:nvPr/>
        </p:nvSpPr>
        <p:spPr>
          <a:xfrm>
            <a:off x="15774717" y="8909991"/>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4" name="Google Shape;754;g169441f813a_0_0"/>
          <p:cNvSpPr/>
          <p:nvPr/>
        </p:nvSpPr>
        <p:spPr>
          <a:xfrm>
            <a:off x="15403444" y="8893356"/>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5" name="Google Shape;755;g169441f813a_0_0"/>
          <p:cNvSpPr/>
          <p:nvPr/>
        </p:nvSpPr>
        <p:spPr>
          <a:xfrm>
            <a:off x="15171767" y="8709195"/>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6" name="Google Shape;756;g169441f813a_0_0"/>
          <p:cNvSpPr/>
          <p:nvPr/>
        </p:nvSpPr>
        <p:spPr>
          <a:xfrm>
            <a:off x="15260243" y="8467539"/>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7" name="Google Shape;757;g169441f813a_0_0"/>
          <p:cNvSpPr/>
          <p:nvPr/>
        </p:nvSpPr>
        <p:spPr>
          <a:xfrm>
            <a:off x="16917372" y="8090754"/>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8" name="Google Shape;758;g169441f813a_0_0"/>
          <p:cNvSpPr/>
          <p:nvPr/>
        </p:nvSpPr>
        <p:spPr>
          <a:xfrm>
            <a:off x="16563466" y="8258863"/>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9" name="Google Shape;759;g169441f813a_0_0"/>
          <p:cNvSpPr/>
          <p:nvPr/>
        </p:nvSpPr>
        <p:spPr>
          <a:xfrm>
            <a:off x="16491375" y="7653556"/>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0" name="Google Shape;760;g169441f813a_0_0"/>
          <p:cNvSpPr/>
          <p:nvPr/>
        </p:nvSpPr>
        <p:spPr>
          <a:xfrm>
            <a:off x="16467781" y="8642360"/>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1" name="Google Shape;761;g169441f813a_0_0"/>
          <p:cNvSpPr/>
          <p:nvPr/>
        </p:nvSpPr>
        <p:spPr>
          <a:xfrm>
            <a:off x="15347409" y="9282982"/>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2" name="Google Shape;762;g169441f813a_0_0"/>
          <p:cNvSpPr/>
          <p:nvPr/>
        </p:nvSpPr>
        <p:spPr>
          <a:xfrm>
            <a:off x="15561063" y="9557618"/>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3" name="Google Shape;763;g169441f813a_0_0"/>
          <p:cNvSpPr/>
          <p:nvPr/>
        </p:nvSpPr>
        <p:spPr>
          <a:xfrm>
            <a:off x="15251396" y="9564038"/>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grpSp>
        <p:nvGrpSpPr>
          <p:cNvPr id="764" name="Google Shape;764;g169441f813a_0_0"/>
          <p:cNvGrpSpPr/>
          <p:nvPr/>
        </p:nvGrpSpPr>
        <p:grpSpPr>
          <a:xfrm>
            <a:off x="9103821" y="6852356"/>
            <a:ext cx="6629496" cy="5942752"/>
            <a:chOff x="661825" y="1465225"/>
            <a:chExt cx="505775" cy="509050"/>
          </a:xfrm>
        </p:grpSpPr>
        <p:sp>
          <p:nvSpPr>
            <p:cNvPr id="765" name="Google Shape;765;g169441f813a_0_0"/>
            <p:cNvSpPr/>
            <p:nvPr/>
          </p:nvSpPr>
          <p:spPr>
            <a:xfrm>
              <a:off x="661825" y="1468600"/>
              <a:ext cx="505775" cy="505675"/>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6" name="Google Shape;766;g169441f813a_0_0"/>
            <p:cNvSpPr/>
            <p:nvPr/>
          </p:nvSpPr>
          <p:spPr>
            <a:xfrm>
              <a:off x="770225" y="1468550"/>
              <a:ext cx="294000" cy="5043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solidFill>
              <a:srgbClr val="434343"/>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7" name="Google Shape;767;g169441f813a_0_0"/>
            <p:cNvSpPr/>
            <p:nvPr/>
          </p:nvSpPr>
          <p:spPr>
            <a:xfrm>
              <a:off x="846700" y="1707800"/>
              <a:ext cx="139250" cy="91400"/>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8" name="Google Shape;768;g169441f813a_0_0"/>
            <p:cNvSpPr/>
            <p:nvPr/>
          </p:nvSpPr>
          <p:spPr>
            <a:xfrm>
              <a:off x="871900" y="1762225"/>
              <a:ext cx="90550" cy="22875"/>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9" name="Google Shape;769;g169441f813a_0_0"/>
            <p:cNvSpPr/>
            <p:nvPr/>
          </p:nvSpPr>
          <p:spPr>
            <a:xfrm>
              <a:off x="885600" y="1757700"/>
              <a:ext cx="36700" cy="10825"/>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0" name="Google Shape;770;g169441f813a_0_0"/>
            <p:cNvSpPr/>
            <p:nvPr/>
          </p:nvSpPr>
          <p:spPr>
            <a:xfrm>
              <a:off x="932625" y="1780400"/>
              <a:ext cx="20375" cy="8225"/>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1" name="Google Shape;771;g169441f813a_0_0"/>
            <p:cNvSpPr/>
            <p:nvPr/>
          </p:nvSpPr>
          <p:spPr>
            <a:xfrm>
              <a:off x="844125" y="1697350"/>
              <a:ext cx="114725" cy="40375"/>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2" name="Google Shape;772;g169441f813a_0_0"/>
            <p:cNvSpPr/>
            <p:nvPr/>
          </p:nvSpPr>
          <p:spPr>
            <a:xfrm>
              <a:off x="860100" y="1797325"/>
              <a:ext cx="112025" cy="63700"/>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3" name="Google Shape;773;g169441f813a_0_0"/>
            <p:cNvSpPr/>
            <p:nvPr/>
          </p:nvSpPr>
          <p:spPr>
            <a:xfrm>
              <a:off x="834225" y="1751100"/>
              <a:ext cx="25450" cy="39700"/>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4" name="Google Shape;774;g169441f813a_0_0"/>
            <p:cNvSpPr/>
            <p:nvPr/>
          </p:nvSpPr>
          <p:spPr>
            <a:xfrm>
              <a:off x="974575" y="1744925"/>
              <a:ext cx="25325" cy="39700"/>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5" name="Google Shape;775;g169441f813a_0_0"/>
            <p:cNvSpPr/>
            <p:nvPr/>
          </p:nvSpPr>
          <p:spPr>
            <a:xfrm>
              <a:off x="819500" y="1465225"/>
              <a:ext cx="195475" cy="222400"/>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6" name="Google Shape;776;g169441f813a_0_0"/>
            <p:cNvSpPr/>
            <p:nvPr/>
          </p:nvSpPr>
          <p:spPr>
            <a:xfrm>
              <a:off x="950850" y="1571850"/>
              <a:ext cx="14200" cy="14075"/>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7" name="Google Shape;777;g169441f813a_0_0"/>
            <p:cNvSpPr/>
            <p:nvPr/>
          </p:nvSpPr>
          <p:spPr>
            <a:xfrm>
              <a:off x="946575" y="1591175"/>
              <a:ext cx="4300" cy="4300"/>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8" name="Google Shape;778;g169441f813a_0_0"/>
            <p:cNvSpPr/>
            <p:nvPr/>
          </p:nvSpPr>
          <p:spPr>
            <a:xfrm>
              <a:off x="945000" y="1621100"/>
              <a:ext cx="25225" cy="2162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9" name="Google Shape;779;g169441f813a_0_0"/>
            <p:cNvSpPr/>
            <p:nvPr/>
          </p:nvSpPr>
          <p:spPr>
            <a:xfrm>
              <a:off x="983000" y="1629975"/>
              <a:ext cx="6000" cy="6000"/>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0" name="Google Shape;780;g169441f813a_0_0"/>
            <p:cNvSpPr/>
            <p:nvPr/>
          </p:nvSpPr>
          <p:spPr>
            <a:xfrm>
              <a:off x="964900" y="1646750"/>
              <a:ext cx="24100" cy="23975"/>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1" name="Google Shape;781;g169441f813a_0_0"/>
            <p:cNvSpPr/>
            <p:nvPr/>
          </p:nvSpPr>
          <p:spPr>
            <a:xfrm>
              <a:off x="943750" y="1658775"/>
              <a:ext cx="5650" cy="4750"/>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2" name="Google Shape;782;g169441f813a_0_0"/>
            <p:cNvSpPr/>
            <p:nvPr/>
          </p:nvSpPr>
          <p:spPr>
            <a:xfrm>
              <a:off x="932075" y="1595450"/>
              <a:ext cx="7000" cy="6900"/>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3" name="Google Shape;783;g169441f813a_0_0"/>
            <p:cNvSpPr/>
            <p:nvPr/>
          </p:nvSpPr>
          <p:spPr>
            <a:xfrm>
              <a:off x="914625" y="1546875"/>
              <a:ext cx="3075" cy="2950"/>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4" name="Google Shape;784;g169441f813a_0_0"/>
            <p:cNvSpPr/>
            <p:nvPr/>
          </p:nvSpPr>
          <p:spPr>
            <a:xfrm>
              <a:off x="913400" y="1589600"/>
              <a:ext cx="5875" cy="5875"/>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5" name="Google Shape;785;g169441f813a_0_0"/>
            <p:cNvSpPr/>
            <p:nvPr/>
          </p:nvSpPr>
          <p:spPr>
            <a:xfrm>
              <a:off x="886075" y="1569600"/>
              <a:ext cx="5750" cy="4900"/>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6" name="Google Shape;786;g169441f813a_0_0"/>
            <p:cNvSpPr/>
            <p:nvPr/>
          </p:nvSpPr>
          <p:spPr>
            <a:xfrm>
              <a:off x="862450" y="1571950"/>
              <a:ext cx="24425" cy="20950"/>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7" name="Google Shape;787;g169441f813a_0_0"/>
            <p:cNvSpPr/>
            <p:nvPr/>
          </p:nvSpPr>
          <p:spPr>
            <a:xfrm>
              <a:off x="852900" y="1606700"/>
              <a:ext cx="7325" cy="6225"/>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8" name="Google Shape;788;g169441f813a_0_0"/>
            <p:cNvSpPr/>
            <p:nvPr/>
          </p:nvSpPr>
          <p:spPr>
            <a:xfrm>
              <a:off x="881450" y="1602425"/>
              <a:ext cx="13525" cy="13425"/>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9" name="Google Shape;789;g169441f813a_0_0"/>
            <p:cNvSpPr/>
            <p:nvPr/>
          </p:nvSpPr>
          <p:spPr>
            <a:xfrm>
              <a:off x="891800" y="1631400"/>
              <a:ext cx="5325" cy="4575"/>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0" name="Google Shape;790;g169441f813a_0_0"/>
            <p:cNvSpPr/>
            <p:nvPr/>
          </p:nvSpPr>
          <p:spPr>
            <a:xfrm>
              <a:off x="866050" y="1640225"/>
              <a:ext cx="8225" cy="8225"/>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1" name="Google Shape;791;g169441f813a_0_0"/>
            <p:cNvSpPr/>
            <p:nvPr/>
          </p:nvSpPr>
          <p:spPr>
            <a:xfrm>
              <a:off x="884375" y="1665625"/>
              <a:ext cx="4525" cy="3850"/>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2" name="Google Shape;792;g169441f813a_0_0"/>
            <p:cNvSpPr/>
            <p:nvPr/>
          </p:nvSpPr>
          <p:spPr>
            <a:xfrm>
              <a:off x="856050" y="1664200"/>
              <a:ext cx="16425" cy="14050"/>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3" name="Google Shape;793;g169441f813a_0_0"/>
            <p:cNvSpPr/>
            <p:nvPr/>
          </p:nvSpPr>
          <p:spPr>
            <a:xfrm>
              <a:off x="838375" y="1648425"/>
              <a:ext cx="3750" cy="3625"/>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4" name="Google Shape;794;g169441f813a_0_0"/>
            <p:cNvSpPr/>
            <p:nvPr/>
          </p:nvSpPr>
          <p:spPr>
            <a:xfrm>
              <a:off x="845125" y="1627725"/>
              <a:ext cx="5550" cy="5550"/>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5" name="Google Shape;795;g169441f813a_0_0"/>
            <p:cNvSpPr/>
            <p:nvPr/>
          </p:nvSpPr>
          <p:spPr>
            <a:xfrm>
              <a:off x="971550" y="1595450"/>
              <a:ext cx="9925" cy="9925"/>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6" name="Google Shape;796;g169441f813a_0_0"/>
            <p:cNvSpPr/>
            <p:nvPr/>
          </p:nvSpPr>
          <p:spPr>
            <a:xfrm>
              <a:off x="944550" y="1609850"/>
              <a:ext cx="6325" cy="6225"/>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7" name="Google Shape;797;g169441f813a_0_0"/>
            <p:cNvSpPr/>
            <p:nvPr/>
          </p:nvSpPr>
          <p:spPr>
            <a:xfrm>
              <a:off x="939050" y="1558000"/>
              <a:ext cx="7550" cy="7575"/>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8" name="Google Shape;798;g169441f813a_0_0"/>
            <p:cNvSpPr/>
            <p:nvPr/>
          </p:nvSpPr>
          <p:spPr>
            <a:xfrm>
              <a:off x="937250" y="1642700"/>
              <a:ext cx="12150" cy="10325"/>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9" name="Google Shape;799;g169441f813a_0_0"/>
            <p:cNvSpPr/>
            <p:nvPr/>
          </p:nvSpPr>
          <p:spPr>
            <a:xfrm>
              <a:off x="851775" y="1697575"/>
              <a:ext cx="40725" cy="2250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0" name="Google Shape;800;g169441f813a_0_0"/>
            <p:cNvSpPr/>
            <p:nvPr/>
          </p:nvSpPr>
          <p:spPr>
            <a:xfrm>
              <a:off x="868075" y="1721100"/>
              <a:ext cx="16225" cy="12375"/>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1" name="Google Shape;801;g169441f813a_0_0"/>
            <p:cNvSpPr/>
            <p:nvPr/>
          </p:nvSpPr>
          <p:spPr>
            <a:xfrm>
              <a:off x="844450" y="1721650"/>
              <a:ext cx="22075" cy="16075"/>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grpSp>
    </p:spTree>
  </p:cSld>
  <p:clrMapOvr>
    <a:overrideClrMapping bg1="lt1" tx1="dk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ED687C-F4E3-10A0-E809-1EB058000227}"/>
              </a:ext>
            </a:extLst>
          </p:cNvPr>
          <p:cNvPicPr>
            <a:picLocks noChangeAspect="1"/>
          </p:cNvPicPr>
          <p:nvPr/>
        </p:nvPicPr>
        <p:blipFill>
          <a:blip r:embed="rId2"/>
          <a:stretch>
            <a:fillRect/>
          </a:stretch>
        </p:blipFill>
        <p:spPr>
          <a:xfrm>
            <a:off x="3918857" y="335902"/>
            <a:ext cx="15904029" cy="12526079"/>
          </a:xfrm>
          <a:prstGeom prst="rect">
            <a:avLst/>
          </a:prstGeom>
        </p:spPr>
      </p:pic>
    </p:spTree>
    <p:extLst>
      <p:ext uri="{BB962C8B-B14F-4D97-AF65-F5344CB8AC3E}">
        <p14:creationId xmlns:p14="http://schemas.microsoft.com/office/powerpoint/2010/main" val="229608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06A196-3CB3-696B-2B49-95570BAB1102}"/>
              </a:ext>
            </a:extLst>
          </p:cNvPr>
          <p:cNvSpPr>
            <a:spLocks noGrp="1"/>
          </p:cNvSpPr>
          <p:nvPr>
            <p:ph type="title"/>
          </p:nvPr>
        </p:nvSpPr>
        <p:spPr/>
        <p:txBody>
          <a:bodyPr/>
          <a:lstStyle/>
          <a:p>
            <a:r>
              <a:rPr lang="en-IN" dirty="0"/>
              <a:t>Class Distribution</a:t>
            </a:r>
          </a:p>
        </p:txBody>
      </p:sp>
      <p:pic>
        <p:nvPicPr>
          <p:cNvPr id="1028" name="Picture 4">
            <a:extLst>
              <a:ext uri="{FF2B5EF4-FFF2-40B4-BE49-F238E27FC236}">
                <a16:creationId xmlns:a16="http://schemas.microsoft.com/office/drawing/2014/main" id="{0D9DB5CC-BB38-6D94-1E92-336219AE0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55" y="4346813"/>
            <a:ext cx="7968670" cy="62512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5B82811-22BD-95E6-FFC6-B0998D91A49E}"/>
              </a:ext>
            </a:extLst>
          </p:cNvPr>
          <p:cNvPicPr>
            <a:picLocks noChangeAspect="1"/>
          </p:cNvPicPr>
          <p:nvPr/>
        </p:nvPicPr>
        <p:blipFill>
          <a:blip r:embed="rId3"/>
          <a:stretch>
            <a:fillRect/>
          </a:stretch>
        </p:blipFill>
        <p:spPr>
          <a:xfrm>
            <a:off x="8376325" y="4419185"/>
            <a:ext cx="7968669" cy="6106539"/>
          </a:xfrm>
          <a:prstGeom prst="rect">
            <a:avLst/>
          </a:prstGeom>
        </p:spPr>
      </p:pic>
      <p:pic>
        <p:nvPicPr>
          <p:cNvPr id="7" name="Picture 6">
            <a:extLst>
              <a:ext uri="{FF2B5EF4-FFF2-40B4-BE49-F238E27FC236}">
                <a16:creationId xmlns:a16="http://schemas.microsoft.com/office/drawing/2014/main" id="{634143AF-85FF-7D17-320D-57C61D3ABEC0}"/>
              </a:ext>
            </a:extLst>
          </p:cNvPr>
          <p:cNvPicPr>
            <a:picLocks noChangeAspect="1"/>
          </p:cNvPicPr>
          <p:nvPr/>
        </p:nvPicPr>
        <p:blipFill>
          <a:blip r:embed="rId4"/>
          <a:stretch>
            <a:fillRect/>
          </a:stretch>
        </p:blipFill>
        <p:spPr>
          <a:xfrm>
            <a:off x="16344994" y="4657067"/>
            <a:ext cx="7298777" cy="5630774"/>
          </a:xfrm>
          <a:prstGeom prst="rect">
            <a:avLst/>
          </a:prstGeom>
        </p:spPr>
      </p:pic>
    </p:spTree>
    <p:extLst>
      <p:ext uri="{BB962C8B-B14F-4D97-AF65-F5344CB8AC3E}">
        <p14:creationId xmlns:p14="http://schemas.microsoft.com/office/powerpoint/2010/main" val="2096156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g21f19188344_1_3033"/>
          <p:cNvSpPr txBox="1">
            <a:spLocks noGrp="1"/>
          </p:cNvSpPr>
          <p:nvPr>
            <p:ph type="title" idx="4294967295"/>
          </p:nvPr>
        </p:nvSpPr>
        <p:spPr>
          <a:xfrm>
            <a:off x="1714700" y="1107375"/>
            <a:ext cx="21281100" cy="983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500"/>
              <a:buFont typeface="Arial"/>
              <a:buNone/>
            </a:pPr>
            <a:r>
              <a:rPr lang="en-US" sz="4500" b="1">
                <a:highlight>
                  <a:schemeClr val="lt1"/>
                </a:highlight>
                <a:latin typeface="Fira Sans"/>
                <a:ea typeface="Fira Sans"/>
                <a:cs typeface="Fira Sans"/>
                <a:sym typeface="Fira Sans"/>
              </a:rPr>
              <a:t>Dataset Preprocessing (Defining some of the Image Data Generator parameters)</a:t>
            </a:r>
            <a:endParaRPr sz="4500" b="1">
              <a:latin typeface="Fira Sans"/>
              <a:ea typeface="Fira Sans"/>
              <a:cs typeface="Fira Sans"/>
              <a:sym typeface="Fira Sans"/>
            </a:endParaRPr>
          </a:p>
          <a:p>
            <a:pPr marL="0" marR="0" lvl="0" indent="0" algn="l" rtl="0">
              <a:spcBef>
                <a:spcPts val="0"/>
              </a:spcBef>
              <a:spcAft>
                <a:spcPts val="0"/>
              </a:spcAft>
              <a:buClr>
                <a:schemeClr val="dk1"/>
              </a:buClr>
              <a:buSzPts val="7200"/>
              <a:buFont typeface="Open Sans"/>
              <a:buNone/>
            </a:pPr>
            <a:endParaRPr sz="4500" b="1">
              <a:latin typeface="Open Sans"/>
              <a:ea typeface="Open Sans"/>
              <a:cs typeface="Open Sans"/>
              <a:sym typeface="Open Sans"/>
            </a:endParaRPr>
          </a:p>
        </p:txBody>
      </p:sp>
      <p:sp>
        <p:nvSpPr>
          <p:cNvPr id="1116" name="Google Shape;1116;g21f19188344_1_3033"/>
          <p:cNvSpPr txBox="1"/>
          <p:nvPr/>
        </p:nvSpPr>
        <p:spPr>
          <a:xfrm>
            <a:off x="1843850" y="3104900"/>
            <a:ext cx="21022800" cy="7841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400"/>
              <a:buFont typeface="Arial"/>
              <a:buNone/>
            </a:pPr>
            <a:r>
              <a:rPr lang="en-US" sz="3000" b="1" dirty="0">
                <a:solidFill>
                  <a:srgbClr val="410433"/>
                </a:solidFill>
              </a:rPr>
              <a:t>rescale </a:t>
            </a:r>
            <a:r>
              <a:rPr lang="en-US" sz="3000" dirty="0">
                <a:solidFill>
                  <a:srgbClr val="410433"/>
                </a:solidFill>
              </a:rPr>
              <a:t>—higher pixel range image results in greater loss and a lower learning rate should be used, lower pixel range image would require a higher learning rate.</a:t>
            </a:r>
            <a:endParaRPr sz="3000" dirty="0">
              <a:solidFill>
                <a:srgbClr val="410433"/>
              </a:solidFill>
            </a:endParaRPr>
          </a:p>
          <a:p>
            <a:pPr marL="0" lvl="0" indent="0" algn="l" rtl="0">
              <a:spcBef>
                <a:spcPts val="0"/>
              </a:spcBef>
              <a:spcAft>
                <a:spcPts val="0"/>
              </a:spcAft>
              <a:buClr>
                <a:srgbClr val="000000"/>
              </a:buClr>
              <a:buSzPts val="1400"/>
              <a:buFont typeface="Arial"/>
              <a:buNone/>
            </a:pP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shear_range</a:t>
            </a:r>
            <a:r>
              <a:rPr lang="en-US" sz="3000" b="1" dirty="0">
                <a:solidFill>
                  <a:srgbClr val="410433"/>
                </a:solidFill>
              </a:rPr>
              <a:t> </a:t>
            </a:r>
            <a:r>
              <a:rPr lang="en-US" sz="3000" dirty="0">
                <a:solidFill>
                  <a:srgbClr val="410433"/>
                </a:solidFill>
              </a:rPr>
              <a:t>— The shape of the image is the transformation of the shear. It fixes one axis and stretches the image at a certain angle known as the angle of the shear.</a:t>
            </a:r>
            <a:endParaRPr sz="3000" dirty="0">
              <a:solidFill>
                <a:srgbClr val="410433"/>
              </a:solidFill>
            </a:endParaRPr>
          </a:p>
          <a:p>
            <a:pPr marL="0" lvl="0" indent="0" algn="l" rtl="0">
              <a:spcBef>
                <a:spcPts val="0"/>
              </a:spcBef>
              <a:spcAft>
                <a:spcPts val="0"/>
              </a:spcAft>
              <a:buClr>
                <a:srgbClr val="000000"/>
              </a:buClr>
              <a:buSzPts val="1400"/>
              <a:buFont typeface="Arial"/>
              <a:buNone/>
            </a:pP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zoom_range</a:t>
            </a:r>
            <a:r>
              <a:rPr lang="en-US" sz="3000" b="1" dirty="0">
                <a:solidFill>
                  <a:srgbClr val="410433"/>
                </a:solidFill>
              </a:rPr>
              <a:t> </a:t>
            </a:r>
            <a:r>
              <a:rPr lang="en-US" sz="3000" dirty="0">
                <a:solidFill>
                  <a:srgbClr val="410433"/>
                </a:solidFill>
              </a:rPr>
              <a:t>— The image is enlarged by a zoom of less than 1.0. The image is more than 1.0 zoomed out of the picture.</a:t>
            </a:r>
            <a:endParaRPr sz="3000" dirty="0">
              <a:solidFill>
                <a:srgbClr val="410433"/>
              </a:solidFill>
            </a:endParaRPr>
          </a:p>
          <a:p>
            <a:pPr marL="0" lvl="0" indent="0" algn="l" rtl="0">
              <a:spcBef>
                <a:spcPts val="0"/>
              </a:spcBef>
              <a:spcAft>
                <a:spcPts val="0"/>
              </a:spcAft>
              <a:buClr>
                <a:srgbClr val="000000"/>
              </a:buClr>
              <a:buSzPts val="1400"/>
              <a:buFont typeface="Arial"/>
              <a:buNone/>
            </a:pP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horizontal_flip</a:t>
            </a:r>
            <a:r>
              <a:rPr lang="en-US" sz="3000" b="1" dirty="0">
                <a:solidFill>
                  <a:srgbClr val="410433"/>
                </a:solidFill>
              </a:rPr>
              <a:t> </a:t>
            </a:r>
            <a:r>
              <a:rPr lang="en-US" sz="3000" dirty="0">
                <a:solidFill>
                  <a:srgbClr val="410433"/>
                </a:solidFill>
              </a:rPr>
              <a:t>—Some images are flipped horizontally at random</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vertical_flip</a:t>
            </a:r>
            <a:r>
              <a:rPr lang="en-US" sz="3000" b="1" dirty="0">
                <a:solidFill>
                  <a:srgbClr val="410433"/>
                </a:solidFill>
              </a:rPr>
              <a:t> </a:t>
            </a:r>
            <a:r>
              <a:rPr lang="en-US" sz="3000" dirty="0">
                <a:solidFill>
                  <a:srgbClr val="410433"/>
                </a:solidFill>
              </a:rPr>
              <a:t>— Some images are flipped vertically at random</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roataion_range</a:t>
            </a:r>
            <a:r>
              <a:rPr lang="en-US" sz="3000" b="1" dirty="0">
                <a:solidFill>
                  <a:srgbClr val="410433"/>
                </a:solidFill>
              </a:rPr>
              <a:t> </a:t>
            </a:r>
            <a:r>
              <a:rPr lang="en-US" sz="3000" dirty="0">
                <a:solidFill>
                  <a:srgbClr val="410433"/>
                </a:solidFill>
              </a:rPr>
              <a:t>— Randomly, the image is rotated by some degree in the range 0 to 180.</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width_shift_range</a:t>
            </a:r>
            <a:r>
              <a:rPr lang="en-US" sz="3000" b="1" dirty="0">
                <a:solidFill>
                  <a:srgbClr val="410433"/>
                </a:solidFill>
              </a:rPr>
              <a:t> </a:t>
            </a:r>
            <a:r>
              <a:rPr lang="en-US" sz="3000" dirty="0">
                <a:solidFill>
                  <a:srgbClr val="410433"/>
                </a:solidFill>
              </a:rPr>
              <a:t>— Shifts the image horizontally.</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height_shift_range</a:t>
            </a:r>
            <a:r>
              <a:rPr lang="en-US" sz="3000" b="1" dirty="0">
                <a:solidFill>
                  <a:srgbClr val="410433"/>
                </a:solidFill>
              </a:rPr>
              <a:t> </a:t>
            </a:r>
            <a:r>
              <a:rPr lang="en-US" sz="3000" dirty="0">
                <a:solidFill>
                  <a:srgbClr val="410433"/>
                </a:solidFill>
              </a:rPr>
              <a:t>— Shifts the image vertically.</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brightness_range</a:t>
            </a:r>
            <a:r>
              <a:rPr lang="en-US" sz="3000" b="1" dirty="0">
                <a:solidFill>
                  <a:srgbClr val="410433"/>
                </a:solidFill>
              </a:rPr>
              <a:t> </a:t>
            </a:r>
            <a:r>
              <a:rPr lang="en-US" sz="3000" dirty="0">
                <a:solidFill>
                  <a:srgbClr val="410433"/>
                </a:solidFill>
              </a:rPr>
              <a:t>— brightness of 0.0 corresponds to absolutely no brightness, and 1.0 </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dirty="0">
                <a:solidFill>
                  <a:srgbClr val="410433"/>
                </a:solidFill>
              </a:rPr>
              <a:t>corresponds to maximum brightness</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fill_mode</a:t>
            </a:r>
            <a:r>
              <a:rPr lang="en-US" sz="3000" b="1" dirty="0">
                <a:solidFill>
                  <a:srgbClr val="410433"/>
                </a:solidFill>
              </a:rPr>
              <a:t> </a:t>
            </a:r>
            <a:r>
              <a:rPr lang="en-US" sz="3000" dirty="0">
                <a:solidFill>
                  <a:srgbClr val="410433"/>
                </a:solidFill>
              </a:rPr>
              <a:t>— Fills the missing value of the image to the nearest value or to the wrapped value </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dirty="0">
                <a:solidFill>
                  <a:srgbClr val="410433"/>
                </a:solidFill>
              </a:rPr>
              <a:t>or to the reflecting value.</a:t>
            </a:r>
            <a:endParaRPr sz="3000" dirty="0">
              <a:solidFill>
                <a:srgbClr val="410433"/>
              </a:solidFill>
            </a:endParaRPr>
          </a:p>
          <a:p>
            <a:pPr marL="0" lvl="0" indent="0" algn="l" rtl="0">
              <a:lnSpc>
                <a:spcPct val="115000"/>
              </a:lnSpc>
              <a:spcBef>
                <a:spcPts val="0"/>
              </a:spcBef>
              <a:spcAft>
                <a:spcPts val="0"/>
              </a:spcAft>
              <a:buNone/>
            </a:pPr>
            <a:endParaRPr sz="3000" b="1" dirty="0">
              <a:solidFill>
                <a:srgbClr val="410433"/>
              </a:solidFill>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g21f19188344_1_3038"/>
          <p:cNvSpPr txBox="1"/>
          <p:nvPr/>
        </p:nvSpPr>
        <p:spPr>
          <a:xfrm flipV="1">
            <a:off x="1682188" y="9489674"/>
            <a:ext cx="21022800" cy="38211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2400"/>
              <a:buFont typeface="Arial"/>
              <a:buNone/>
            </a:pPr>
            <a:endParaRPr sz="3500" b="1" dirty="0">
              <a:solidFill>
                <a:srgbClr val="410433"/>
              </a:solidFill>
            </a:endParaRPr>
          </a:p>
        </p:txBody>
      </p:sp>
      <p:sp>
        <p:nvSpPr>
          <p:cNvPr id="7" name="Rectangle 5">
            <a:extLst>
              <a:ext uri="{FF2B5EF4-FFF2-40B4-BE49-F238E27FC236}">
                <a16:creationId xmlns:a16="http://schemas.microsoft.com/office/drawing/2014/main" id="{6E6B72EF-D4E2-EB24-C350-F26C393B1BDF}"/>
              </a:ext>
            </a:extLst>
          </p:cNvPr>
          <p:cNvSpPr>
            <a:spLocks noChangeArrowheads="1"/>
          </p:cNvSpPr>
          <p:nvPr/>
        </p:nvSpPr>
        <p:spPr bwMode="auto">
          <a:xfrm>
            <a:off x="1455576" y="1964148"/>
            <a:ext cx="21022800" cy="895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Convolutional Neural Networks (CNNs) are a specialized type of neural network designed to process and classify images. In the provided model, convolutional layers with 3x3 filters are used to extract essential features like edges and textures, while </a:t>
            </a:r>
            <a:r>
              <a:rPr kumimoji="0" lang="en-US" altLang="en-US" sz="4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ReLU</a:t>
            </a:r>
            <a:r>
              <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activation functions introduce non-linearity by mapping negative values to zero. </a:t>
            </a:r>
            <a:r>
              <a:rPr kumimoji="0" lang="en-US" altLang="en-US" sz="4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MaxPooling</a:t>
            </a:r>
            <a:r>
              <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layers with a 2x2 window reduce the dimensionality of feature maps, preserving critical information while minimizing computational complexity. The final fully connected layers process these features for classification, with a Sigmoid activation function in the output layer mapping predictions to probabilities between 0 and 1 for binary classification (NORMAL vs. PNEUMONIA). The model employs binary cross-entropy as the loss function, the Adam optimizer for adaptive learning, and class weights to address dataset imbalance, ensuring robust and accurate predictions.</a:t>
            </a:r>
          </a:p>
        </p:txBody>
      </p:sp>
      <p:sp>
        <p:nvSpPr>
          <p:cNvPr id="2" name="TextBox 1">
            <a:extLst>
              <a:ext uri="{FF2B5EF4-FFF2-40B4-BE49-F238E27FC236}">
                <a16:creationId xmlns:a16="http://schemas.microsoft.com/office/drawing/2014/main" id="{1013158C-C3CD-F8BD-1AD9-D89BE443432B}"/>
              </a:ext>
            </a:extLst>
          </p:cNvPr>
          <p:cNvSpPr txBox="1"/>
          <p:nvPr/>
        </p:nvSpPr>
        <p:spPr>
          <a:xfrm>
            <a:off x="1455576" y="970384"/>
            <a:ext cx="3228391" cy="1107996"/>
          </a:xfrm>
          <a:prstGeom prst="rect">
            <a:avLst/>
          </a:prstGeom>
          <a:noFill/>
        </p:spPr>
        <p:txBody>
          <a:bodyPr wrap="square" rtlCol="0">
            <a:spAutoFit/>
          </a:bodyPr>
          <a:lstStyle/>
          <a:p>
            <a:r>
              <a:rPr lang="en-IN" sz="6600" b="1" dirty="0"/>
              <a:t>CNN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g21f19188344_1_3047"/>
          <p:cNvSpPr txBox="1"/>
          <p:nvPr/>
        </p:nvSpPr>
        <p:spPr>
          <a:xfrm>
            <a:off x="21065903" y="10297049"/>
            <a:ext cx="1389600" cy="8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14</a:t>
            </a:fld>
            <a:endParaRPr sz="1300">
              <a:solidFill>
                <a:srgbClr val="FFFFFF"/>
              </a:solidFill>
              <a:latin typeface="Fira Sans SemiBold"/>
              <a:ea typeface="Fira Sans SemiBold"/>
              <a:cs typeface="Fira Sans SemiBold"/>
              <a:sym typeface="Fira Sans SemiBold"/>
            </a:endParaRPr>
          </a:p>
        </p:txBody>
      </p:sp>
      <p:pic>
        <p:nvPicPr>
          <p:cNvPr id="1133" name="Google Shape;1133;g21f19188344_1_3047"/>
          <p:cNvPicPr preferRelativeResize="0"/>
          <p:nvPr/>
        </p:nvPicPr>
        <p:blipFill rotWithShape="1">
          <a:blip r:embed="rId3">
            <a:alphaModFix/>
          </a:blip>
          <a:srcRect/>
          <a:stretch/>
        </p:blipFill>
        <p:spPr>
          <a:xfrm>
            <a:off x="1254750" y="1621050"/>
            <a:ext cx="8660449" cy="5456292"/>
          </a:xfrm>
          <a:prstGeom prst="rect">
            <a:avLst/>
          </a:prstGeom>
          <a:noFill/>
          <a:ln>
            <a:noFill/>
          </a:ln>
        </p:spPr>
      </p:pic>
      <p:pic>
        <p:nvPicPr>
          <p:cNvPr id="1134" name="Google Shape;1134;g21f19188344_1_3047"/>
          <p:cNvPicPr preferRelativeResize="0"/>
          <p:nvPr/>
        </p:nvPicPr>
        <p:blipFill rotWithShape="1">
          <a:blip r:embed="rId4">
            <a:alphaModFix/>
          </a:blip>
          <a:srcRect/>
          <a:stretch/>
        </p:blipFill>
        <p:spPr>
          <a:xfrm>
            <a:off x="12859969" y="1811847"/>
            <a:ext cx="10582032" cy="5265496"/>
          </a:xfrm>
          <a:prstGeom prst="rect">
            <a:avLst/>
          </a:prstGeom>
          <a:noFill/>
          <a:ln>
            <a:noFill/>
          </a:ln>
        </p:spPr>
      </p:pic>
      <p:sp>
        <p:nvSpPr>
          <p:cNvPr id="1135" name="Google Shape;1135;g21f19188344_1_3047"/>
          <p:cNvSpPr/>
          <p:nvPr/>
        </p:nvSpPr>
        <p:spPr>
          <a:xfrm>
            <a:off x="10249551" y="3999729"/>
            <a:ext cx="3066300" cy="6990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g21f19188344_1_3047"/>
          <p:cNvSpPr txBox="1"/>
          <p:nvPr/>
        </p:nvSpPr>
        <p:spPr>
          <a:xfrm>
            <a:off x="3189692"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a:solidFill>
                  <a:schemeClr val="accent2"/>
                </a:solidFill>
                <a:latin typeface="Fira Sans SemiBold"/>
                <a:ea typeface="Fira Sans SemiBold"/>
                <a:cs typeface="Fira Sans SemiBold"/>
                <a:sym typeface="Fira Sans SemiBold"/>
              </a:rPr>
              <a:t>Convolutional Layer</a:t>
            </a:r>
            <a:endParaRPr sz="3600" b="0" i="0" u="none" strike="noStrike" cap="none">
              <a:solidFill>
                <a:schemeClr val="accent2"/>
              </a:solidFill>
              <a:latin typeface="Arial"/>
              <a:ea typeface="Arial"/>
              <a:cs typeface="Arial"/>
              <a:sym typeface="Arial"/>
            </a:endParaRPr>
          </a:p>
        </p:txBody>
      </p:sp>
      <p:sp>
        <p:nvSpPr>
          <p:cNvPr id="1137" name="Google Shape;1137;g21f19188344_1_3047"/>
          <p:cNvSpPr txBox="1"/>
          <p:nvPr/>
        </p:nvSpPr>
        <p:spPr>
          <a:xfrm>
            <a:off x="15844560"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a:solidFill>
                  <a:schemeClr val="accent2"/>
                </a:solidFill>
                <a:latin typeface="Fira Sans SemiBold"/>
                <a:ea typeface="Fira Sans SemiBold"/>
                <a:cs typeface="Fira Sans SemiBold"/>
                <a:sym typeface="Fira Sans SemiBold"/>
              </a:rPr>
              <a:t>Pooling Layer</a:t>
            </a:r>
            <a:endParaRPr sz="3600" b="0" i="0" u="none" strike="noStrike" cap="none">
              <a:solidFill>
                <a:schemeClr val="accent2"/>
              </a:solidFill>
              <a:latin typeface="Arial"/>
              <a:ea typeface="Arial"/>
              <a:cs typeface="Arial"/>
              <a:sym typeface="Arial"/>
            </a:endParaRPr>
          </a:p>
        </p:txBody>
      </p:sp>
      <p:sp>
        <p:nvSpPr>
          <p:cNvPr id="1138" name="Google Shape;1138;g21f19188344_1_3047"/>
          <p:cNvSpPr txBox="1"/>
          <p:nvPr/>
        </p:nvSpPr>
        <p:spPr>
          <a:xfrm>
            <a:off x="3168505" y="9338391"/>
            <a:ext cx="19287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700"/>
              <a:buFont typeface="Arial"/>
              <a:buNone/>
            </a:pPr>
            <a:r>
              <a:rPr lang="en-US" sz="3600" b="0" i="0" u="none" strike="noStrike" cap="none">
                <a:solidFill>
                  <a:srgbClr val="410433"/>
                </a:solidFill>
                <a:highlight>
                  <a:srgbClr val="FFFFFF"/>
                </a:highlight>
                <a:latin typeface="Fira Sans"/>
                <a:ea typeface="Fira Sans"/>
                <a:cs typeface="Fira Sans"/>
                <a:sym typeface="Fira Sans"/>
              </a:rPr>
              <a:t>The Kernel/filter size is 3x3 and the pool size is 2x2 for all the layers.</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g21f19188344_1_3057"/>
          <p:cNvPicPr preferRelativeResize="0"/>
          <p:nvPr/>
        </p:nvPicPr>
        <p:blipFill rotWithShape="1">
          <a:blip r:embed="rId3">
            <a:alphaModFix/>
          </a:blip>
          <a:srcRect/>
          <a:stretch/>
        </p:blipFill>
        <p:spPr>
          <a:xfrm>
            <a:off x="6265612" y="2127200"/>
            <a:ext cx="11139737" cy="7085782"/>
          </a:xfrm>
          <a:prstGeom prst="rect">
            <a:avLst/>
          </a:prstGeom>
          <a:noFill/>
          <a:ln>
            <a:noFill/>
          </a:ln>
        </p:spPr>
      </p:pic>
      <p:sp>
        <p:nvSpPr>
          <p:cNvPr id="1144" name="Google Shape;1144;g21f19188344_1_3057"/>
          <p:cNvSpPr txBox="1"/>
          <p:nvPr/>
        </p:nvSpPr>
        <p:spPr>
          <a:xfrm>
            <a:off x="14517926" y="8963680"/>
            <a:ext cx="26826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100"/>
              <a:buFont typeface="Arial"/>
              <a:buNone/>
            </a:pPr>
            <a:r>
              <a:rPr lang="en-US" sz="3600" b="0" i="0" u="none" strike="noStrike" cap="none">
                <a:solidFill>
                  <a:srgbClr val="3C78D8"/>
                </a:solidFill>
                <a:latin typeface="Fira Sans SemiBold"/>
                <a:ea typeface="Fira Sans SemiBold"/>
                <a:cs typeface="Fira Sans SemiBold"/>
                <a:sym typeface="Fira Sans SemiBold"/>
              </a:rPr>
              <a:t>Image</a:t>
            </a:r>
            <a:endParaRPr sz="3600" b="0" i="0" u="none" strike="noStrike" cap="none">
              <a:solidFill>
                <a:srgbClr val="3C78D8"/>
              </a:solidFill>
              <a:latin typeface="Arial"/>
              <a:ea typeface="Arial"/>
              <a:cs typeface="Arial"/>
              <a:sym typeface="Arial"/>
            </a:endParaRPr>
          </a:p>
        </p:txBody>
      </p:sp>
      <p:sp>
        <p:nvSpPr>
          <p:cNvPr id="1145" name="Google Shape;1145;g21f19188344_1_3057"/>
          <p:cNvSpPr txBox="1"/>
          <p:nvPr/>
        </p:nvSpPr>
        <p:spPr>
          <a:xfrm>
            <a:off x="6077550" y="8963669"/>
            <a:ext cx="63183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900"/>
              <a:buFont typeface="Arial"/>
              <a:buNone/>
            </a:pPr>
            <a:r>
              <a:rPr lang="en-US" sz="3600" b="0" i="0" u="none" strike="noStrike" cap="none">
                <a:solidFill>
                  <a:srgbClr val="666666"/>
                </a:solidFill>
                <a:latin typeface="Fira Sans SemiBold"/>
                <a:ea typeface="Fira Sans SemiBold"/>
                <a:cs typeface="Fira Sans SemiBold"/>
                <a:sym typeface="Fira Sans SemiBold"/>
              </a:rPr>
              <a:t>Convolved feature</a:t>
            </a:r>
            <a:endParaRPr sz="3600" b="0" i="0" u="none" strike="noStrike" cap="none">
              <a:solidFill>
                <a:srgbClr val="666666"/>
              </a:solidFill>
              <a:latin typeface="Fira Sans SemiBold"/>
              <a:ea typeface="Fira Sans SemiBold"/>
              <a:cs typeface="Fira Sans SemiBold"/>
              <a:sym typeface="Fira Sans SemiBold"/>
            </a:endParaRPr>
          </a:p>
          <a:p>
            <a:pPr marL="0" marR="0" lvl="0" indent="0" algn="l" rtl="0">
              <a:lnSpc>
                <a:spcPct val="90000"/>
              </a:lnSpc>
              <a:spcBef>
                <a:spcPts val="0"/>
              </a:spcBef>
              <a:spcAft>
                <a:spcPts val="0"/>
              </a:spcAft>
              <a:buClr>
                <a:srgbClr val="000000"/>
              </a:buClr>
              <a:buSzPts val="1900"/>
              <a:buFont typeface="Arial"/>
              <a:buNone/>
            </a:pPr>
            <a:r>
              <a:rPr lang="en-US" sz="3600" b="0" i="0" u="none" strike="noStrike" cap="none">
                <a:solidFill>
                  <a:srgbClr val="666666"/>
                </a:solidFill>
                <a:latin typeface="Fira Sans SemiBold"/>
                <a:ea typeface="Fira Sans SemiBold"/>
                <a:cs typeface="Fira Sans SemiBold"/>
                <a:sym typeface="Fira Sans SemiBold"/>
              </a:rPr>
              <a:t>(feature Map)</a:t>
            </a:r>
            <a:endParaRPr sz="3600" b="0" i="0" u="none" strike="noStrike" cap="none">
              <a:solidFill>
                <a:srgbClr val="666666"/>
              </a:solidFill>
              <a:latin typeface="Fira Sans SemiBold"/>
              <a:ea typeface="Fira Sans SemiBold"/>
              <a:cs typeface="Fira Sans SemiBold"/>
              <a:sym typeface="Fira Sans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21f19188344_1_246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7000" b="1">
                <a:latin typeface="Open Sans"/>
                <a:ea typeface="Open Sans"/>
                <a:cs typeface="Open Sans"/>
                <a:sym typeface="Open Sans"/>
              </a:rPr>
              <a:t>CNN </a:t>
            </a:r>
            <a:r>
              <a:rPr lang="en-US" sz="7000" b="1">
                <a:solidFill>
                  <a:schemeClr val="accent2"/>
                </a:solidFill>
                <a:latin typeface="Open Sans"/>
                <a:ea typeface="Open Sans"/>
                <a:cs typeface="Open Sans"/>
                <a:sym typeface="Open Sans"/>
              </a:rPr>
              <a:t>Architecture</a:t>
            </a:r>
            <a:endParaRPr sz="7000" b="1">
              <a:solidFill>
                <a:schemeClr val="accent2"/>
              </a:solidFill>
            </a:endParaRPr>
          </a:p>
        </p:txBody>
      </p:sp>
      <p:pic>
        <p:nvPicPr>
          <p:cNvPr id="1079" name="Google Shape;1079;g21f19188344_1_2466"/>
          <p:cNvPicPr preferRelativeResize="0"/>
          <p:nvPr/>
        </p:nvPicPr>
        <p:blipFill rotWithShape="1">
          <a:blip r:embed="rId3">
            <a:alphaModFix/>
          </a:blip>
          <a:srcRect/>
          <a:stretch/>
        </p:blipFill>
        <p:spPr>
          <a:xfrm>
            <a:off x="5003162" y="2155362"/>
            <a:ext cx="15126975" cy="8688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19b7999d21d_0_0"/>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 CNN </a:t>
            </a:r>
            <a:r>
              <a:rPr lang="en-US" sz="10000" b="1" dirty="0">
                <a:solidFill>
                  <a:schemeClr val="accent2"/>
                </a:solidFill>
                <a:latin typeface="Open Sans"/>
                <a:ea typeface="Open Sans"/>
                <a:cs typeface="Open Sans"/>
                <a:sym typeface="Open Sans"/>
              </a:rPr>
              <a:t>Model</a:t>
            </a:r>
            <a:endParaRPr sz="10000" b="1" dirty="0">
              <a:solidFill>
                <a:schemeClr val="accent2"/>
              </a:solidFill>
            </a:endParaRPr>
          </a:p>
        </p:txBody>
      </p:sp>
      <p:pic>
        <p:nvPicPr>
          <p:cNvPr id="2" name="Picture 1">
            <a:extLst>
              <a:ext uri="{FF2B5EF4-FFF2-40B4-BE49-F238E27FC236}">
                <a16:creationId xmlns:a16="http://schemas.microsoft.com/office/drawing/2014/main" id="{A2E0650C-AA92-F107-F166-20F60E8A7334}"/>
              </a:ext>
            </a:extLst>
          </p:cNvPr>
          <p:cNvPicPr>
            <a:picLocks noChangeAspect="1"/>
          </p:cNvPicPr>
          <p:nvPr/>
        </p:nvPicPr>
        <p:blipFill>
          <a:blip r:embed="rId3"/>
          <a:stretch>
            <a:fillRect/>
          </a:stretch>
        </p:blipFill>
        <p:spPr>
          <a:xfrm>
            <a:off x="5733152" y="2310221"/>
            <a:ext cx="12920869" cy="1055233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21f19188344_1_3079"/>
          <p:cNvSpPr txBox="1"/>
          <p:nvPr/>
        </p:nvSpPr>
        <p:spPr>
          <a:xfrm>
            <a:off x="22596984" y="11152924"/>
            <a:ext cx="1367400" cy="826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18</a:t>
            </a:fld>
            <a:endParaRPr sz="1300">
              <a:solidFill>
                <a:srgbClr val="FFFFFF"/>
              </a:solidFill>
              <a:latin typeface="Fira Sans SemiBold"/>
              <a:ea typeface="Fira Sans SemiBold"/>
              <a:cs typeface="Fira Sans SemiBold"/>
              <a:sym typeface="Fira Sans SemiBold"/>
            </a:endParaRPr>
          </a:p>
        </p:txBody>
      </p:sp>
      <p:sp>
        <p:nvSpPr>
          <p:cNvPr id="1103" name="Google Shape;1103;g21f19188344_1_3079"/>
          <p:cNvSpPr txBox="1"/>
          <p:nvPr/>
        </p:nvSpPr>
        <p:spPr>
          <a:xfrm>
            <a:off x="1003925" y="2977772"/>
            <a:ext cx="7476600" cy="143113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endParaRPr lang="en-US"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1 conv</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1 pool</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04" name="Google Shape;1104;g21f19188344_1_3079"/>
          <p:cNvSpPr txBox="1"/>
          <p:nvPr/>
        </p:nvSpPr>
        <p:spPr>
          <a:xfrm>
            <a:off x="1461975" y="10173818"/>
            <a:ext cx="7476600" cy="378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21f19188344_1_3079"/>
          <p:cNvSpPr txBox="1"/>
          <p:nvPr/>
        </p:nvSpPr>
        <p:spPr>
          <a:xfrm>
            <a:off x="1003924" y="5147518"/>
            <a:ext cx="7476601" cy="1015632"/>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2 conv</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2 pool</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06" name="Google Shape;1106;g21f19188344_1_3079"/>
          <p:cNvSpPr txBox="1"/>
          <p:nvPr/>
        </p:nvSpPr>
        <p:spPr>
          <a:xfrm>
            <a:off x="1080975" y="6691155"/>
            <a:ext cx="7399550" cy="143113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endParaRPr lang="en-US"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3 conv</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3 pool</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09" name="Google Shape;1109;g21f19188344_1_3079"/>
          <p:cNvSpPr txBox="1"/>
          <p:nvPr/>
        </p:nvSpPr>
        <p:spPr>
          <a:xfrm>
            <a:off x="1003924" y="9274629"/>
            <a:ext cx="2675651" cy="143113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Dense </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Layers/</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ANN layers</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10" name="Google Shape;1110;g21f19188344_1_3079"/>
          <p:cNvSpPr txBox="1"/>
          <p:nvPr/>
        </p:nvSpPr>
        <p:spPr>
          <a:xfrm>
            <a:off x="1003924" y="632375"/>
            <a:ext cx="147324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300"/>
              <a:buFont typeface="Arial"/>
              <a:buNone/>
            </a:pPr>
            <a:r>
              <a:rPr lang="en-US" sz="7000" i="0" u="none" strike="noStrike" cap="none">
                <a:solidFill>
                  <a:schemeClr val="dk1"/>
                </a:solidFill>
                <a:latin typeface="Open Sans SemiBold"/>
                <a:ea typeface="Open Sans SemiBold"/>
                <a:cs typeface="Open Sans SemiBold"/>
                <a:sym typeface="Open Sans SemiBold"/>
              </a:rPr>
              <a:t>CNN model </a:t>
            </a:r>
            <a:r>
              <a:rPr lang="en-US" sz="7000" i="0" u="none" strike="noStrike" cap="none">
                <a:solidFill>
                  <a:schemeClr val="accent2"/>
                </a:solidFill>
                <a:latin typeface="Open Sans SemiBold"/>
                <a:ea typeface="Open Sans SemiBold"/>
                <a:cs typeface="Open Sans SemiBold"/>
                <a:sym typeface="Open Sans SemiBold"/>
              </a:rPr>
              <a:t>sequence </a:t>
            </a:r>
            <a:r>
              <a:rPr lang="en-US" sz="7000">
                <a:solidFill>
                  <a:schemeClr val="accent2"/>
                </a:solidFill>
                <a:latin typeface="Open Sans SemiBold"/>
                <a:ea typeface="Open Sans SemiBold"/>
                <a:cs typeface="Open Sans SemiBold"/>
                <a:sym typeface="Open Sans SemiBold"/>
              </a:rPr>
              <a:t>a</a:t>
            </a:r>
            <a:r>
              <a:rPr lang="en-US" sz="7000" i="0" u="none" strike="noStrike" cap="none">
                <a:solidFill>
                  <a:schemeClr val="accent2"/>
                </a:solidFill>
                <a:latin typeface="Open Sans SemiBold"/>
                <a:ea typeface="Open Sans SemiBold"/>
                <a:cs typeface="Open Sans SemiBold"/>
                <a:sym typeface="Open Sans SemiBold"/>
              </a:rPr>
              <a:t>lgorithm</a:t>
            </a:r>
            <a:r>
              <a:rPr lang="en-US" sz="7000" i="0" u="none" strike="noStrike" cap="none">
                <a:solidFill>
                  <a:schemeClr val="dk1"/>
                </a:solidFill>
                <a:latin typeface="Open Sans SemiBold"/>
                <a:ea typeface="Open Sans SemiBold"/>
                <a:cs typeface="Open Sans SemiBold"/>
                <a:sym typeface="Open Sans SemiBold"/>
              </a:rPr>
              <a:t> :</a:t>
            </a:r>
            <a:endParaRPr sz="7000" i="0" u="none" strike="noStrike" cap="none">
              <a:solidFill>
                <a:schemeClr val="dk1"/>
              </a:solidFill>
              <a:latin typeface="Open Sans SemiBold"/>
              <a:ea typeface="Open Sans SemiBold"/>
              <a:cs typeface="Open Sans SemiBold"/>
              <a:sym typeface="Open Sans SemiBold"/>
            </a:endParaRPr>
          </a:p>
        </p:txBody>
      </p:sp>
      <p:pic>
        <p:nvPicPr>
          <p:cNvPr id="6" name="Picture 5">
            <a:extLst>
              <a:ext uri="{FF2B5EF4-FFF2-40B4-BE49-F238E27FC236}">
                <a16:creationId xmlns:a16="http://schemas.microsoft.com/office/drawing/2014/main" id="{8EEBFC75-EF26-51A5-462D-260F1D80424E}"/>
              </a:ext>
            </a:extLst>
          </p:cNvPr>
          <p:cNvPicPr>
            <a:picLocks noChangeAspect="1"/>
          </p:cNvPicPr>
          <p:nvPr/>
        </p:nvPicPr>
        <p:blipFill>
          <a:blip r:embed="rId3"/>
          <a:stretch>
            <a:fillRect/>
          </a:stretch>
        </p:blipFill>
        <p:spPr>
          <a:xfrm>
            <a:off x="3679575" y="2952146"/>
            <a:ext cx="17563815" cy="835492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pic>
        <p:nvPicPr>
          <p:cNvPr id="2" name="Picture 1">
            <a:extLst>
              <a:ext uri="{FF2B5EF4-FFF2-40B4-BE49-F238E27FC236}">
                <a16:creationId xmlns:a16="http://schemas.microsoft.com/office/drawing/2014/main" id="{83330735-F975-0BFF-5DAA-A4B0E9059DD5}"/>
              </a:ext>
            </a:extLst>
          </p:cNvPr>
          <p:cNvPicPr>
            <a:picLocks noChangeAspect="1"/>
          </p:cNvPicPr>
          <p:nvPr/>
        </p:nvPicPr>
        <p:blipFill>
          <a:blip r:embed="rId3"/>
          <a:stretch>
            <a:fillRect/>
          </a:stretch>
        </p:blipFill>
        <p:spPr>
          <a:xfrm>
            <a:off x="3856382" y="890114"/>
            <a:ext cx="14194819" cy="101621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2" name="Google Shape;852;g152c1ec1c0a_0_786"/>
          <p:cNvSpPr/>
          <p:nvPr/>
        </p:nvSpPr>
        <p:spPr>
          <a:xfrm>
            <a:off x="2535579" y="9481987"/>
            <a:ext cx="6435600" cy="114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800"/>
              </a:spcAft>
              <a:buClr>
                <a:srgbClr val="000000"/>
              </a:buClr>
              <a:buSzPts val="1350"/>
              <a:buFont typeface="Arial"/>
              <a:buNone/>
            </a:pPr>
            <a:endParaRPr sz="1350" b="1" i="0" u="none" strike="noStrike" cap="none">
              <a:solidFill>
                <a:srgbClr val="1A1D77"/>
              </a:solidFill>
              <a:highlight>
                <a:srgbClr val="F5F5F5"/>
              </a:highlight>
              <a:latin typeface="Roboto"/>
              <a:ea typeface="Roboto"/>
              <a:cs typeface="Roboto"/>
              <a:sym typeface="Roboto"/>
            </a:endParaRPr>
          </a:p>
        </p:txBody>
      </p:sp>
      <p:sp>
        <p:nvSpPr>
          <p:cNvPr id="853" name="Google Shape;853;g152c1ec1c0a_0_786"/>
          <p:cNvSpPr/>
          <p:nvPr/>
        </p:nvSpPr>
        <p:spPr>
          <a:xfrm>
            <a:off x="9433505" y="9478268"/>
            <a:ext cx="7383300" cy="1148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323232"/>
              </a:solidFill>
              <a:latin typeface="Montserrat Light"/>
              <a:ea typeface="Montserrat Light"/>
              <a:cs typeface="Montserrat Light"/>
              <a:sym typeface="Montserrat Light"/>
            </a:endParaRPr>
          </a:p>
        </p:txBody>
      </p:sp>
      <p:sp>
        <p:nvSpPr>
          <p:cNvPr id="854" name="Google Shape;854;g152c1ec1c0a_0_786"/>
          <p:cNvSpPr/>
          <p:nvPr/>
        </p:nvSpPr>
        <p:spPr>
          <a:xfrm>
            <a:off x="16810250" y="9510288"/>
            <a:ext cx="6435600" cy="11484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323232"/>
              </a:solidFill>
              <a:latin typeface="Montserrat Light"/>
              <a:ea typeface="Montserrat Light"/>
              <a:cs typeface="Montserrat Light"/>
              <a:sym typeface="Montserrat Light"/>
            </a:endParaRPr>
          </a:p>
        </p:txBody>
      </p:sp>
      <p:sp>
        <p:nvSpPr>
          <p:cNvPr id="855" name="Google Shape;855;g152c1ec1c0a_0_786"/>
          <p:cNvSpPr/>
          <p:nvPr/>
        </p:nvSpPr>
        <p:spPr>
          <a:xfrm>
            <a:off x="4911995" y="9794513"/>
            <a:ext cx="40518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dirty="0">
                <a:solidFill>
                  <a:srgbClr val="FFFFFF"/>
                </a:solidFill>
                <a:latin typeface="Montserrat"/>
                <a:sym typeface="Montserrat"/>
              </a:rPr>
              <a:t>Vasu Patel</a:t>
            </a:r>
            <a:endParaRPr sz="1400" b="1" i="0" u="none" strike="noStrike" cap="none" dirty="0">
              <a:solidFill>
                <a:srgbClr val="000000"/>
              </a:solidFill>
              <a:latin typeface="Arial"/>
              <a:ea typeface="Arial"/>
              <a:cs typeface="Arial"/>
              <a:sym typeface="Arial"/>
            </a:endParaRPr>
          </a:p>
        </p:txBody>
      </p:sp>
      <p:sp>
        <p:nvSpPr>
          <p:cNvPr id="856" name="Google Shape;856;g152c1ec1c0a_0_786"/>
          <p:cNvSpPr/>
          <p:nvPr/>
        </p:nvSpPr>
        <p:spPr>
          <a:xfrm>
            <a:off x="11854883" y="9521910"/>
            <a:ext cx="30441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dirty="0">
                <a:solidFill>
                  <a:srgbClr val="FFFFFF"/>
                </a:solidFill>
                <a:latin typeface="Montserrat"/>
                <a:sym typeface="Montserrat"/>
              </a:rPr>
              <a:t>Harika Yendapalli</a:t>
            </a:r>
            <a:endParaRPr sz="1400" b="1" i="0" u="none" strike="noStrike" cap="none" dirty="0">
              <a:solidFill>
                <a:srgbClr val="000000"/>
              </a:solidFill>
              <a:latin typeface="Arial"/>
              <a:ea typeface="Arial"/>
              <a:cs typeface="Arial"/>
              <a:sym typeface="Arial"/>
            </a:endParaRPr>
          </a:p>
        </p:txBody>
      </p:sp>
      <p:sp>
        <p:nvSpPr>
          <p:cNvPr id="857" name="Google Shape;857;g152c1ec1c0a_0_786"/>
          <p:cNvSpPr/>
          <p:nvPr/>
        </p:nvSpPr>
        <p:spPr>
          <a:xfrm>
            <a:off x="19163989" y="9781948"/>
            <a:ext cx="33306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FFFF"/>
                </a:solidFill>
                <a:latin typeface="Montserrat"/>
                <a:ea typeface="Arial"/>
                <a:cs typeface="Arial"/>
                <a:sym typeface="Montserrat"/>
              </a:rPr>
              <a:t>Tanay Malavia</a:t>
            </a:r>
            <a:endParaRPr sz="1400" b="1" i="0" u="none" strike="noStrike" cap="none" dirty="0">
              <a:solidFill>
                <a:srgbClr val="000000"/>
              </a:solidFill>
              <a:latin typeface="Arial"/>
              <a:ea typeface="Arial"/>
              <a:cs typeface="Arial"/>
              <a:sym typeface="Arial"/>
            </a:endParaRPr>
          </a:p>
        </p:txBody>
      </p:sp>
      <p:sp>
        <p:nvSpPr>
          <p:cNvPr id="858" name="Google Shape;858;g152c1ec1c0a_0_786"/>
          <p:cNvSpPr/>
          <p:nvPr/>
        </p:nvSpPr>
        <p:spPr>
          <a:xfrm>
            <a:off x="4082983" y="8397557"/>
            <a:ext cx="55248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endParaRPr sz="2200" b="0" i="0" u="none" strike="noStrike" cap="none" dirty="0">
              <a:solidFill>
                <a:schemeClr val="dk1"/>
              </a:solidFill>
              <a:latin typeface="Montserrat Light"/>
              <a:ea typeface="Montserrat Light"/>
              <a:cs typeface="Montserrat Light"/>
              <a:sym typeface="Montserrat Light"/>
            </a:endParaRPr>
          </a:p>
        </p:txBody>
      </p:sp>
      <p:sp>
        <p:nvSpPr>
          <p:cNvPr id="859" name="Google Shape;859;g152c1ec1c0a_0_786"/>
          <p:cNvSpPr/>
          <p:nvPr/>
        </p:nvSpPr>
        <p:spPr>
          <a:xfrm>
            <a:off x="962850" y="7457075"/>
            <a:ext cx="3819970" cy="3175984"/>
          </a:xfrm>
          <a:custGeom>
            <a:avLst/>
            <a:gdLst/>
            <a:ahLst/>
            <a:cxnLst/>
            <a:rect l="l" t="t" r="r" b="b"/>
            <a:pathLst>
              <a:path w="718" h="609" extrusionOk="0">
                <a:moveTo>
                  <a:pt x="0" y="609"/>
                </a:moveTo>
                <a:cubicBezTo>
                  <a:pt x="1" y="585"/>
                  <a:pt x="2" y="561"/>
                  <a:pt x="3" y="537"/>
                </a:cubicBezTo>
                <a:cubicBezTo>
                  <a:pt x="4" y="526"/>
                  <a:pt x="11" y="520"/>
                  <a:pt x="21" y="515"/>
                </a:cubicBezTo>
                <a:cubicBezTo>
                  <a:pt x="75" y="488"/>
                  <a:pt x="133" y="474"/>
                  <a:pt x="187" y="450"/>
                </a:cubicBezTo>
                <a:cubicBezTo>
                  <a:pt x="205" y="441"/>
                  <a:pt x="218" y="427"/>
                  <a:pt x="231" y="412"/>
                </a:cubicBezTo>
                <a:cubicBezTo>
                  <a:pt x="238" y="404"/>
                  <a:pt x="243" y="394"/>
                  <a:pt x="252" y="388"/>
                </a:cubicBezTo>
                <a:cubicBezTo>
                  <a:pt x="254" y="386"/>
                  <a:pt x="255" y="384"/>
                  <a:pt x="254" y="381"/>
                </a:cubicBezTo>
                <a:cubicBezTo>
                  <a:pt x="251" y="362"/>
                  <a:pt x="247" y="342"/>
                  <a:pt x="240" y="324"/>
                </a:cubicBezTo>
                <a:cubicBezTo>
                  <a:pt x="238" y="319"/>
                  <a:pt x="235" y="316"/>
                  <a:pt x="229" y="317"/>
                </a:cubicBezTo>
                <a:cubicBezTo>
                  <a:pt x="217" y="319"/>
                  <a:pt x="207" y="314"/>
                  <a:pt x="201" y="305"/>
                </a:cubicBezTo>
                <a:cubicBezTo>
                  <a:pt x="192" y="291"/>
                  <a:pt x="182" y="278"/>
                  <a:pt x="180" y="261"/>
                </a:cubicBezTo>
                <a:cubicBezTo>
                  <a:pt x="179" y="258"/>
                  <a:pt x="177" y="253"/>
                  <a:pt x="179" y="251"/>
                </a:cubicBezTo>
                <a:cubicBezTo>
                  <a:pt x="186" y="238"/>
                  <a:pt x="179" y="225"/>
                  <a:pt x="177" y="213"/>
                </a:cubicBezTo>
                <a:cubicBezTo>
                  <a:pt x="170" y="175"/>
                  <a:pt x="170" y="137"/>
                  <a:pt x="179" y="99"/>
                </a:cubicBezTo>
                <a:cubicBezTo>
                  <a:pt x="187" y="68"/>
                  <a:pt x="200" y="37"/>
                  <a:pt x="232" y="20"/>
                </a:cubicBezTo>
                <a:cubicBezTo>
                  <a:pt x="260" y="6"/>
                  <a:pt x="289" y="0"/>
                  <a:pt x="321" y="7"/>
                </a:cubicBezTo>
                <a:cubicBezTo>
                  <a:pt x="336" y="10"/>
                  <a:pt x="351" y="14"/>
                  <a:pt x="366" y="19"/>
                </a:cubicBezTo>
                <a:cubicBezTo>
                  <a:pt x="366" y="14"/>
                  <a:pt x="361" y="13"/>
                  <a:pt x="362" y="9"/>
                </a:cubicBezTo>
                <a:cubicBezTo>
                  <a:pt x="369" y="9"/>
                  <a:pt x="375" y="10"/>
                  <a:pt x="380" y="16"/>
                </a:cubicBezTo>
                <a:cubicBezTo>
                  <a:pt x="385" y="22"/>
                  <a:pt x="394" y="22"/>
                  <a:pt x="400" y="27"/>
                </a:cubicBezTo>
                <a:cubicBezTo>
                  <a:pt x="412" y="38"/>
                  <a:pt x="415" y="57"/>
                  <a:pt x="405" y="69"/>
                </a:cubicBezTo>
                <a:cubicBezTo>
                  <a:pt x="403" y="72"/>
                  <a:pt x="404" y="74"/>
                  <a:pt x="406" y="76"/>
                </a:cubicBezTo>
                <a:cubicBezTo>
                  <a:pt x="425" y="95"/>
                  <a:pt x="436" y="120"/>
                  <a:pt x="442" y="146"/>
                </a:cubicBezTo>
                <a:cubicBezTo>
                  <a:pt x="444" y="152"/>
                  <a:pt x="445" y="158"/>
                  <a:pt x="444" y="163"/>
                </a:cubicBezTo>
                <a:cubicBezTo>
                  <a:pt x="442" y="176"/>
                  <a:pt x="442" y="186"/>
                  <a:pt x="453" y="196"/>
                </a:cubicBezTo>
                <a:cubicBezTo>
                  <a:pt x="457" y="199"/>
                  <a:pt x="456" y="207"/>
                  <a:pt x="456" y="213"/>
                </a:cubicBezTo>
                <a:cubicBezTo>
                  <a:pt x="455" y="226"/>
                  <a:pt x="454" y="239"/>
                  <a:pt x="455" y="252"/>
                </a:cubicBezTo>
                <a:cubicBezTo>
                  <a:pt x="456" y="259"/>
                  <a:pt x="452" y="265"/>
                  <a:pt x="447" y="269"/>
                </a:cubicBezTo>
                <a:cubicBezTo>
                  <a:pt x="443" y="272"/>
                  <a:pt x="442" y="276"/>
                  <a:pt x="443" y="282"/>
                </a:cubicBezTo>
                <a:cubicBezTo>
                  <a:pt x="444" y="288"/>
                  <a:pt x="444" y="295"/>
                  <a:pt x="442" y="302"/>
                </a:cubicBezTo>
                <a:cubicBezTo>
                  <a:pt x="434" y="328"/>
                  <a:pt x="443" y="354"/>
                  <a:pt x="444" y="380"/>
                </a:cubicBezTo>
                <a:cubicBezTo>
                  <a:pt x="445" y="387"/>
                  <a:pt x="449" y="394"/>
                  <a:pt x="456" y="398"/>
                </a:cubicBezTo>
                <a:cubicBezTo>
                  <a:pt x="466" y="404"/>
                  <a:pt x="474" y="412"/>
                  <a:pt x="480" y="421"/>
                </a:cubicBezTo>
                <a:cubicBezTo>
                  <a:pt x="490" y="435"/>
                  <a:pt x="503" y="444"/>
                  <a:pt x="518" y="451"/>
                </a:cubicBezTo>
                <a:cubicBezTo>
                  <a:pt x="568" y="476"/>
                  <a:pt x="622" y="492"/>
                  <a:pt x="675" y="510"/>
                </a:cubicBezTo>
                <a:cubicBezTo>
                  <a:pt x="705" y="521"/>
                  <a:pt x="710" y="541"/>
                  <a:pt x="712" y="567"/>
                </a:cubicBezTo>
                <a:cubicBezTo>
                  <a:pt x="713" y="581"/>
                  <a:pt x="716" y="595"/>
                  <a:pt x="718" y="609"/>
                </a:cubicBezTo>
                <a:cubicBezTo>
                  <a:pt x="479" y="609"/>
                  <a:pt x="240" y="609"/>
                  <a:pt x="0" y="609"/>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878787"/>
              </a:solidFill>
              <a:latin typeface="Montserrat Light"/>
              <a:ea typeface="Montserrat Light"/>
              <a:cs typeface="Montserrat Light"/>
              <a:sym typeface="Montserrat Light"/>
            </a:endParaRPr>
          </a:p>
        </p:txBody>
      </p:sp>
      <p:sp>
        <p:nvSpPr>
          <p:cNvPr id="861" name="Google Shape;861;g152c1ec1c0a_0_786"/>
          <p:cNvSpPr/>
          <p:nvPr/>
        </p:nvSpPr>
        <p:spPr>
          <a:xfrm>
            <a:off x="8409215" y="7547994"/>
            <a:ext cx="3154813" cy="3151532"/>
          </a:xfrm>
          <a:custGeom>
            <a:avLst/>
            <a:gdLst/>
            <a:ahLst/>
            <a:cxnLst/>
            <a:rect l="l" t="t" r="r" b="b"/>
            <a:pathLst>
              <a:path w="593" h="604" extrusionOk="0">
                <a:moveTo>
                  <a:pt x="104" y="383"/>
                </a:moveTo>
                <a:cubicBezTo>
                  <a:pt x="100" y="385"/>
                  <a:pt x="101" y="388"/>
                  <a:pt x="98" y="388"/>
                </a:cubicBezTo>
                <a:cubicBezTo>
                  <a:pt x="97" y="375"/>
                  <a:pt x="99" y="362"/>
                  <a:pt x="97" y="349"/>
                </a:cubicBezTo>
                <a:cubicBezTo>
                  <a:pt x="95" y="334"/>
                  <a:pt x="98" y="320"/>
                  <a:pt x="99" y="305"/>
                </a:cubicBezTo>
                <a:cubicBezTo>
                  <a:pt x="101" y="283"/>
                  <a:pt x="98" y="261"/>
                  <a:pt x="95" y="240"/>
                </a:cubicBezTo>
                <a:cubicBezTo>
                  <a:pt x="93" y="222"/>
                  <a:pt x="93" y="204"/>
                  <a:pt x="92" y="186"/>
                </a:cubicBezTo>
                <a:cubicBezTo>
                  <a:pt x="91" y="148"/>
                  <a:pt x="99" y="112"/>
                  <a:pt x="109" y="77"/>
                </a:cubicBezTo>
                <a:cubicBezTo>
                  <a:pt x="116" y="52"/>
                  <a:pt x="130" y="33"/>
                  <a:pt x="157" y="23"/>
                </a:cubicBezTo>
                <a:cubicBezTo>
                  <a:pt x="169" y="19"/>
                  <a:pt x="182" y="13"/>
                  <a:pt x="195" y="7"/>
                </a:cubicBezTo>
                <a:cubicBezTo>
                  <a:pt x="200" y="4"/>
                  <a:pt x="206" y="3"/>
                  <a:pt x="211" y="4"/>
                </a:cubicBezTo>
                <a:cubicBezTo>
                  <a:pt x="221" y="5"/>
                  <a:pt x="230" y="5"/>
                  <a:pt x="239" y="4"/>
                </a:cubicBezTo>
                <a:cubicBezTo>
                  <a:pt x="273" y="0"/>
                  <a:pt x="300" y="14"/>
                  <a:pt x="325" y="36"/>
                </a:cubicBezTo>
                <a:cubicBezTo>
                  <a:pt x="349" y="57"/>
                  <a:pt x="365" y="82"/>
                  <a:pt x="380" y="109"/>
                </a:cubicBezTo>
                <a:cubicBezTo>
                  <a:pt x="385" y="120"/>
                  <a:pt x="386" y="131"/>
                  <a:pt x="390" y="142"/>
                </a:cubicBezTo>
                <a:cubicBezTo>
                  <a:pt x="403" y="177"/>
                  <a:pt x="415" y="212"/>
                  <a:pt x="424" y="249"/>
                </a:cubicBezTo>
                <a:cubicBezTo>
                  <a:pt x="429" y="269"/>
                  <a:pt x="429" y="290"/>
                  <a:pt x="429" y="312"/>
                </a:cubicBezTo>
                <a:cubicBezTo>
                  <a:pt x="429" y="323"/>
                  <a:pt x="428" y="334"/>
                  <a:pt x="430" y="345"/>
                </a:cubicBezTo>
                <a:cubicBezTo>
                  <a:pt x="430" y="349"/>
                  <a:pt x="430" y="353"/>
                  <a:pt x="429" y="356"/>
                </a:cubicBezTo>
                <a:cubicBezTo>
                  <a:pt x="425" y="371"/>
                  <a:pt x="432" y="384"/>
                  <a:pt x="438" y="397"/>
                </a:cubicBezTo>
                <a:cubicBezTo>
                  <a:pt x="445" y="418"/>
                  <a:pt x="464" y="417"/>
                  <a:pt x="479" y="421"/>
                </a:cubicBezTo>
                <a:cubicBezTo>
                  <a:pt x="493" y="425"/>
                  <a:pt x="504" y="431"/>
                  <a:pt x="512" y="442"/>
                </a:cubicBezTo>
                <a:cubicBezTo>
                  <a:pt x="524" y="460"/>
                  <a:pt x="538" y="475"/>
                  <a:pt x="550" y="492"/>
                </a:cubicBezTo>
                <a:cubicBezTo>
                  <a:pt x="557" y="502"/>
                  <a:pt x="561" y="513"/>
                  <a:pt x="562" y="524"/>
                </a:cubicBezTo>
                <a:cubicBezTo>
                  <a:pt x="563" y="531"/>
                  <a:pt x="566" y="537"/>
                  <a:pt x="571" y="542"/>
                </a:cubicBezTo>
                <a:cubicBezTo>
                  <a:pt x="579" y="549"/>
                  <a:pt x="582" y="558"/>
                  <a:pt x="580" y="568"/>
                </a:cubicBezTo>
                <a:cubicBezTo>
                  <a:pt x="579" y="574"/>
                  <a:pt x="581" y="579"/>
                  <a:pt x="583" y="583"/>
                </a:cubicBezTo>
                <a:cubicBezTo>
                  <a:pt x="586" y="587"/>
                  <a:pt x="588" y="592"/>
                  <a:pt x="590" y="596"/>
                </a:cubicBezTo>
                <a:cubicBezTo>
                  <a:pt x="593" y="601"/>
                  <a:pt x="591" y="604"/>
                  <a:pt x="585" y="603"/>
                </a:cubicBezTo>
                <a:cubicBezTo>
                  <a:pt x="582" y="603"/>
                  <a:pt x="580" y="603"/>
                  <a:pt x="577" y="603"/>
                </a:cubicBezTo>
                <a:cubicBezTo>
                  <a:pt x="395" y="603"/>
                  <a:pt x="214" y="603"/>
                  <a:pt x="32" y="603"/>
                </a:cubicBezTo>
                <a:cubicBezTo>
                  <a:pt x="17" y="603"/>
                  <a:pt x="11" y="600"/>
                  <a:pt x="8" y="585"/>
                </a:cubicBezTo>
                <a:cubicBezTo>
                  <a:pt x="0" y="554"/>
                  <a:pt x="1" y="523"/>
                  <a:pt x="19" y="494"/>
                </a:cubicBezTo>
                <a:cubicBezTo>
                  <a:pt x="24" y="487"/>
                  <a:pt x="30" y="481"/>
                  <a:pt x="38" y="476"/>
                </a:cubicBezTo>
                <a:cubicBezTo>
                  <a:pt x="58" y="464"/>
                  <a:pt x="77" y="449"/>
                  <a:pt x="99" y="439"/>
                </a:cubicBezTo>
                <a:cubicBezTo>
                  <a:pt x="104" y="437"/>
                  <a:pt x="106" y="433"/>
                  <a:pt x="106" y="428"/>
                </a:cubicBezTo>
                <a:cubicBezTo>
                  <a:pt x="108" y="413"/>
                  <a:pt x="103" y="399"/>
                  <a:pt x="104" y="383"/>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878787"/>
              </a:solidFill>
              <a:latin typeface="Questrial"/>
              <a:ea typeface="Questrial"/>
              <a:cs typeface="Questrial"/>
              <a:sym typeface="Questrial"/>
            </a:endParaRPr>
          </a:p>
        </p:txBody>
      </p:sp>
      <p:sp>
        <p:nvSpPr>
          <p:cNvPr id="862" name="Google Shape;862;g152c1ec1c0a_0_786"/>
          <p:cNvSpPr/>
          <p:nvPr/>
        </p:nvSpPr>
        <p:spPr>
          <a:xfrm>
            <a:off x="8448000" y="4732946"/>
            <a:ext cx="8605800" cy="149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323232"/>
              </a:solidFill>
              <a:latin typeface="Montserrat Light"/>
              <a:ea typeface="Montserrat Light"/>
              <a:cs typeface="Montserrat Light"/>
              <a:sym typeface="Montserrat Light"/>
            </a:endParaRPr>
          </a:p>
        </p:txBody>
      </p:sp>
      <p:sp>
        <p:nvSpPr>
          <p:cNvPr id="863" name="Google Shape;863;g152c1ec1c0a_0_786"/>
          <p:cNvSpPr/>
          <p:nvPr/>
        </p:nvSpPr>
        <p:spPr>
          <a:xfrm>
            <a:off x="10790060" y="4732946"/>
            <a:ext cx="5855700" cy="50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FFFF"/>
                </a:solidFill>
                <a:latin typeface="Montserrat"/>
                <a:ea typeface="Montserrat"/>
                <a:cs typeface="Montserrat"/>
                <a:sym typeface="Montserrat"/>
              </a:rPr>
              <a:t>Dr. </a:t>
            </a:r>
            <a:r>
              <a:rPr lang="en-US" sz="3200" b="1" dirty="0">
                <a:solidFill>
                  <a:srgbClr val="FFFFFF"/>
                </a:solidFill>
                <a:latin typeface="Montserrat"/>
                <a:ea typeface="Montserrat"/>
                <a:cs typeface="Montserrat"/>
                <a:sym typeface="Montserrat"/>
              </a:rPr>
              <a:t>David Ruby</a:t>
            </a:r>
            <a:endParaRPr sz="1400" b="1" i="0" u="none" strike="noStrike" cap="none" dirty="0">
              <a:solidFill>
                <a:srgbClr val="000000"/>
              </a:solidFill>
              <a:latin typeface="Arial"/>
              <a:ea typeface="Arial"/>
              <a:cs typeface="Arial"/>
              <a:sym typeface="Arial"/>
            </a:endParaRPr>
          </a:p>
        </p:txBody>
      </p:sp>
      <p:sp>
        <p:nvSpPr>
          <p:cNvPr id="865" name="Google Shape;865;g152c1ec1c0a_0_786"/>
          <p:cNvSpPr/>
          <p:nvPr/>
        </p:nvSpPr>
        <p:spPr>
          <a:xfrm>
            <a:off x="11776626" y="10057511"/>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1100" b="0" i="0" u="none" strike="noStrike" cap="none" dirty="0">
              <a:solidFill>
                <a:srgbClr val="000000"/>
              </a:solidFill>
              <a:latin typeface="Arial"/>
              <a:ea typeface="Arial"/>
              <a:cs typeface="Arial"/>
              <a:sym typeface="Arial"/>
            </a:endParaRPr>
          </a:p>
        </p:txBody>
      </p:sp>
      <p:sp>
        <p:nvSpPr>
          <p:cNvPr id="866" name="Google Shape;866;g152c1ec1c0a_0_786"/>
          <p:cNvSpPr/>
          <p:nvPr/>
        </p:nvSpPr>
        <p:spPr>
          <a:xfrm>
            <a:off x="4911995" y="10069545"/>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1100" b="0" i="0" u="none" strike="noStrike" cap="none" dirty="0">
              <a:solidFill>
                <a:srgbClr val="000000"/>
              </a:solidFill>
              <a:latin typeface="Arial"/>
              <a:ea typeface="Arial"/>
              <a:cs typeface="Arial"/>
              <a:sym typeface="Arial"/>
            </a:endParaRPr>
          </a:p>
        </p:txBody>
      </p:sp>
      <p:sp>
        <p:nvSpPr>
          <p:cNvPr id="867" name="Google Shape;867;g152c1ec1c0a_0_786"/>
          <p:cNvSpPr/>
          <p:nvPr/>
        </p:nvSpPr>
        <p:spPr>
          <a:xfrm>
            <a:off x="18973894" y="10062349"/>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1100" b="0" i="0" u="none" strike="noStrike" cap="none" dirty="0">
              <a:solidFill>
                <a:srgbClr val="000000"/>
              </a:solidFill>
              <a:latin typeface="Arial"/>
              <a:ea typeface="Arial"/>
              <a:cs typeface="Arial"/>
              <a:sym typeface="Arial"/>
            </a:endParaRPr>
          </a:p>
        </p:txBody>
      </p:sp>
      <p:sp>
        <p:nvSpPr>
          <p:cNvPr id="868" name="Google Shape;868;g152c1ec1c0a_0_786"/>
          <p:cNvSpPr/>
          <p:nvPr/>
        </p:nvSpPr>
        <p:spPr>
          <a:xfrm>
            <a:off x="10790059" y="5310300"/>
            <a:ext cx="6546300" cy="95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dirty="0">
                <a:solidFill>
                  <a:srgbClr val="FFFFFF"/>
                </a:solidFill>
                <a:latin typeface="Montserrat Light"/>
                <a:ea typeface="Montserrat Light"/>
                <a:cs typeface="Montserrat Light"/>
                <a:sym typeface="Montserrat Light"/>
              </a:rPr>
              <a:t>Professor, Department of </a:t>
            </a:r>
            <a:r>
              <a:rPr lang="en-US" sz="2600" dirty="0">
                <a:solidFill>
                  <a:srgbClr val="FFFFFF"/>
                </a:solidFill>
                <a:latin typeface="Montserrat Light"/>
                <a:ea typeface="Montserrat Light"/>
                <a:cs typeface="Montserrat Light"/>
                <a:sym typeface="Montserrat Light"/>
              </a:rPr>
              <a:t>Science </a:t>
            </a:r>
          </a:p>
          <a:p>
            <a:pPr marL="0" marR="0" lvl="0" indent="0" algn="l" rtl="0">
              <a:lnSpc>
                <a:spcPct val="100000"/>
              </a:lnSpc>
              <a:spcBef>
                <a:spcPts val="0"/>
              </a:spcBef>
              <a:spcAft>
                <a:spcPts val="0"/>
              </a:spcAft>
              <a:buClr>
                <a:srgbClr val="000000"/>
              </a:buClr>
              <a:buSzPts val="2600"/>
              <a:buFont typeface="Arial"/>
              <a:buNone/>
            </a:pPr>
            <a:r>
              <a:rPr lang="en-US" sz="2600" dirty="0">
                <a:solidFill>
                  <a:srgbClr val="FFFFFF"/>
                </a:solidFill>
                <a:latin typeface="Montserrat Light"/>
                <a:ea typeface="Montserrat Light"/>
                <a:cs typeface="Montserrat Light"/>
                <a:sym typeface="Montserrat Light"/>
              </a:rPr>
              <a:t>and Mathematics</a:t>
            </a:r>
            <a:endParaRPr sz="800" b="0" i="0" u="none" strike="noStrike" cap="none" dirty="0">
              <a:solidFill>
                <a:srgbClr val="000000"/>
              </a:solidFill>
              <a:latin typeface="Arial"/>
              <a:ea typeface="Arial"/>
              <a:cs typeface="Arial"/>
              <a:sym typeface="Arial"/>
            </a:endParaRPr>
          </a:p>
        </p:txBody>
      </p:sp>
      <p:sp>
        <p:nvSpPr>
          <p:cNvPr id="869" name="Google Shape;869;g152c1ec1c0a_0_786"/>
          <p:cNvSpPr/>
          <p:nvPr/>
        </p:nvSpPr>
        <p:spPr>
          <a:xfrm>
            <a:off x="11076644" y="8361099"/>
            <a:ext cx="55248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endParaRPr sz="2200" b="0" i="0" u="none" strike="noStrike" cap="none" dirty="0">
              <a:solidFill>
                <a:schemeClr val="dk1"/>
              </a:solidFill>
              <a:latin typeface="Montserrat Light"/>
              <a:ea typeface="Montserrat Light"/>
              <a:cs typeface="Montserrat Light"/>
              <a:sym typeface="Montserrat Light"/>
            </a:endParaRPr>
          </a:p>
        </p:txBody>
      </p:sp>
      <p:sp>
        <p:nvSpPr>
          <p:cNvPr id="870" name="Google Shape;870;g152c1ec1c0a_0_786"/>
          <p:cNvSpPr/>
          <p:nvPr/>
        </p:nvSpPr>
        <p:spPr>
          <a:xfrm>
            <a:off x="18350123" y="8392550"/>
            <a:ext cx="48957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endParaRPr sz="2200" b="0" i="0" u="none" strike="noStrike" cap="none" dirty="0">
              <a:solidFill>
                <a:schemeClr val="dk1"/>
              </a:solidFill>
              <a:latin typeface="Montserrat Light"/>
              <a:ea typeface="Montserrat Light"/>
              <a:cs typeface="Montserrat Light"/>
              <a:sym typeface="Montserrat Light"/>
            </a:endParaRPr>
          </a:p>
        </p:txBody>
      </p:sp>
      <p:sp>
        <p:nvSpPr>
          <p:cNvPr id="871" name="Google Shape;871;g152c1ec1c0a_0_786"/>
          <p:cNvSpPr/>
          <p:nvPr/>
        </p:nvSpPr>
        <p:spPr>
          <a:xfrm>
            <a:off x="15113615" y="4218059"/>
            <a:ext cx="1748400" cy="599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800"/>
              <a:buFont typeface="Arial"/>
              <a:buNone/>
            </a:pPr>
            <a:endParaRPr sz="1000" b="1" i="0" u="none" strike="noStrike" cap="none" dirty="0">
              <a:solidFill>
                <a:schemeClr val="lt1"/>
              </a:solidFill>
              <a:latin typeface="Arial"/>
              <a:ea typeface="Arial"/>
              <a:cs typeface="Arial"/>
              <a:sym typeface="Arial"/>
            </a:endParaRPr>
          </a:p>
        </p:txBody>
      </p:sp>
      <p:sp>
        <p:nvSpPr>
          <p:cNvPr id="872" name="Google Shape;872;g152c1ec1c0a_0_78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Project </a:t>
            </a:r>
            <a:r>
              <a:rPr lang="en-US" sz="10000" b="1">
                <a:solidFill>
                  <a:schemeClr val="accent2"/>
                </a:solidFill>
                <a:latin typeface="Open Sans"/>
                <a:ea typeface="Open Sans"/>
                <a:cs typeface="Open Sans"/>
                <a:sym typeface="Open Sans"/>
              </a:rPr>
              <a:t>Team</a:t>
            </a:r>
            <a:endParaRPr sz="10000" b="1">
              <a:solidFill>
                <a:schemeClr val="accent2"/>
              </a:solidFill>
            </a:endParaRPr>
          </a:p>
        </p:txBody>
      </p:sp>
      <p:sp>
        <p:nvSpPr>
          <p:cNvPr id="2" name="Google Shape;860;g152c1ec1c0a_0_786">
            <a:extLst>
              <a:ext uri="{FF2B5EF4-FFF2-40B4-BE49-F238E27FC236}">
                <a16:creationId xmlns:a16="http://schemas.microsoft.com/office/drawing/2014/main" id="{23E054A9-3F82-6F7C-212E-7EEB87EE2063}"/>
              </a:ext>
            </a:extLst>
          </p:cNvPr>
          <p:cNvSpPr/>
          <p:nvPr/>
        </p:nvSpPr>
        <p:spPr>
          <a:xfrm>
            <a:off x="15266030" y="7729446"/>
            <a:ext cx="3739155" cy="3093453"/>
          </a:xfrm>
          <a:custGeom>
            <a:avLst/>
            <a:gdLst/>
            <a:ahLst/>
            <a:cxnLst/>
            <a:rect l="l" t="t" r="r" b="b"/>
            <a:pathLst>
              <a:path w="703" h="593" extrusionOk="0">
                <a:moveTo>
                  <a:pt x="2" y="593"/>
                </a:moveTo>
                <a:cubicBezTo>
                  <a:pt x="0" y="581"/>
                  <a:pt x="5" y="571"/>
                  <a:pt x="9" y="561"/>
                </a:cubicBezTo>
                <a:cubicBezTo>
                  <a:pt x="14" y="546"/>
                  <a:pt x="17" y="531"/>
                  <a:pt x="26" y="517"/>
                </a:cubicBezTo>
                <a:cubicBezTo>
                  <a:pt x="29" y="512"/>
                  <a:pt x="36" y="507"/>
                  <a:pt x="37" y="501"/>
                </a:cubicBezTo>
                <a:cubicBezTo>
                  <a:pt x="39" y="490"/>
                  <a:pt x="48" y="490"/>
                  <a:pt x="55" y="485"/>
                </a:cubicBezTo>
                <a:cubicBezTo>
                  <a:pt x="60" y="481"/>
                  <a:pt x="70" y="481"/>
                  <a:pt x="70" y="471"/>
                </a:cubicBezTo>
                <a:cubicBezTo>
                  <a:pt x="70" y="469"/>
                  <a:pt x="73" y="470"/>
                  <a:pt x="74" y="470"/>
                </a:cubicBezTo>
                <a:cubicBezTo>
                  <a:pt x="81" y="470"/>
                  <a:pt x="88" y="472"/>
                  <a:pt x="94" y="466"/>
                </a:cubicBezTo>
                <a:cubicBezTo>
                  <a:pt x="94" y="466"/>
                  <a:pt x="96" y="465"/>
                  <a:pt x="96" y="466"/>
                </a:cubicBezTo>
                <a:cubicBezTo>
                  <a:pt x="116" y="471"/>
                  <a:pt x="135" y="461"/>
                  <a:pt x="154" y="465"/>
                </a:cubicBezTo>
                <a:cubicBezTo>
                  <a:pt x="161" y="466"/>
                  <a:pt x="166" y="460"/>
                  <a:pt x="172" y="458"/>
                </a:cubicBezTo>
                <a:cubicBezTo>
                  <a:pt x="188" y="452"/>
                  <a:pt x="205" y="451"/>
                  <a:pt x="221" y="446"/>
                </a:cubicBezTo>
                <a:cubicBezTo>
                  <a:pt x="229" y="443"/>
                  <a:pt x="235" y="437"/>
                  <a:pt x="241" y="432"/>
                </a:cubicBezTo>
                <a:cubicBezTo>
                  <a:pt x="255" y="421"/>
                  <a:pt x="267" y="409"/>
                  <a:pt x="280" y="397"/>
                </a:cubicBezTo>
                <a:cubicBezTo>
                  <a:pt x="282" y="396"/>
                  <a:pt x="284" y="394"/>
                  <a:pt x="284" y="391"/>
                </a:cubicBezTo>
                <a:cubicBezTo>
                  <a:pt x="284" y="380"/>
                  <a:pt x="284" y="368"/>
                  <a:pt x="282" y="356"/>
                </a:cubicBezTo>
                <a:cubicBezTo>
                  <a:pt x="279" y="344"/>
                  <a:pt x="273" y="335"/>
                  <a:pt x="268" y="325"/>
                </a:cubicBezTo>
                <a:cubicBezTo>
                  <a:pt x="264" y="315"/>
                  <a:pt x="261" y="306"/>
                  <a:pt x="261" y="295"/>
                </a:cubicBezTo>
                <a:cubicBezTo>
                  <a:pt x="261" y="287"/>
                  <a:pt x="257" y="280"/>
                  <a:pt x="247" y="280"/>
                </a:cubicBezTo>
                <a:cubicBezTo>
                  <a:pt x="240" y="280"/>
                  <a:pt x="236" y="274"/>
                  <a:pt x="234" y="270"/>
                </a:cubicBezTo>
                <a:cubicBezTo>
                  <a:pt x="233" y="266"/>
                  <a:pt x="231" y="261"/>
                  <a:pt x="229" y="258"/>
                </a:cubicBezTo>
                <a:cubicBezTo>
                  <a:pt x="223" y="249"/>
                  <a:pt x="221" y="240"/>
                  <a:pt x="221" y="229"/>
                </a:cubicBezTo>
                <a:cubicBezTo>
                  <a:pt x="222" y="219"/>
                  <a:pt x="215" y="209"/>
                  <a:pt x="215" y="198"/>
                </a:cubicBezTo>
                <a:cubicBezTo>
                  <a:pt x="215" y="192"/>
                  <a:pt x="216" y="186"/>
                  <a:pt x="218" y="181"/>
                </a:cubicBezTo>
                <a:cubicBezTo>
                  <a:pt x="220" y="174"/>
                  <a:pt x="222" y="167"/>
                  <a:pt x="219" y="159"/>
                </a:cubicBezTo>
                <a:cubicBezTo>
                  <a:pt x="218" y="158"/>
                  <a:pt x="219" y="157"/>
                  <a:pt x="219" y="157"/>
                </a:cubicBezTo>
                <a:cubicBezTo>
                  <a:pt x="228" y="140"/>
                  <a:pt x="227" y="122"/>
                  <a:pt x="229" y="105"/>
                </a:cubicBezTo>
                <a:cubicBezTo>
                  <a:pt x="230" y="99"/>
                  <a:pt x="232" y="92"/>
                  <a:pt x="235" y="87"/>
                </a:cubicBezTo>
                <a:cubicBezTo>
                  <a:pt x="247" y="70"/>
                  <a:pt x="258" y="53"/>
                  <a:pt x="272" y="39"/>
                </a:cubicBezTo>
                <a:cubicBezTo>
                  <a:pt x="276" y="36"/>
                  <a:pt x="280" y="36"/>
                  <a:pt x="283" y="33"/>
                </a:cubicBezTo>
                <a:cubicBezTo>
                  <a:pt x="297" y="21"/>
                  <a:pt x="315" y="16"/>
                  <a:pt x="332" y="8"/>
                </a:cubicBezTo>
                <a:cubicBezTo>
                  <a:pt x="346" y="2"/>
                  <a:pt x="361" y="0"/>
                  <a:pt x="378" y="2"/>
                </a:cubicBezTo>
                <a:cubicBezTo>
                  <a:pt x="402" y="5"/>
                  <a:pt x="423" y="17"/>
                  <a:pt x="444" y="27"/>
                </a:cubicBezTo>
                <a:cubicBezTo>
                  <a:pt x="453" y="31"/>
                  <a:pt x="459" y="40"/>
                  <a:pt x="464" y="49"/>
                </a:cubicBezTo>
                <a:cubicBezTo>
                  <a:pt x="474" y="66"/>
                  <a:pt x="483" y="83"/>
                  <a:pt x="490" y="101"/>
                </a:cubicBezTo>
                <a:cubicBezTo>
                  <a:pt x="494" y="109"/>
                  <a:pt x="493" y="119"/>
                  <a:pt x="495" y="128"/>
                </a:cubicBezTo>
                <a:cubicBezTo>
                  <a:pt x="499" y="144"/>
                  <a:pt x="507" y="159"/>
                  <a:pt x="510" y="176"/>
                </a:cubicBezTo>
                <a:cubicBezTo>
                  <a:pt x="511" y="181"/>
                  <a:pt x="512" y="186"/>
                  <a:pt x="509" y="190"/>
                </a:cubicBezTo>
                <a:cubicBezTo>
                  <a:pt x="504" y="199"/>
                  <a:pt x="504" y="209"/>
                  <a:pt x="505" y="219"/>
                </a:cubicBezTo>
                <a:cubicBezTo>
                  <a:pt x="505" y="226"/>
                  <a:pt x="505" y="233"/>
                  <a:pt x="500" y="240"/>
                </a:cubicBezTo>
                <a:cubicBezTo>
                  <a:pt x="497" y="245"/>
                  <a:pt x="497" y="250"/>
                  <a:pt x="496" y="256"/>
                </a:cubicBezTo>
                <a:cubicBezTo>
                  <a:pt x="495" y="264"/>
                  <a:pt x="491" y="270"/>
                  <a:pt x="482" y="269"/>
                </a:cubicBezTo>
                <a:cubicBezTo>
                  <a:pt x="475" y="268"/>
                  <a:pt x="475" y="274"/>
                  <a:pt x="475" y="278"/>
                </a:cubicBezTo>
                <a:cubicBezTo>
                  <a:pt x="475" y="285"/>
                  <a:pt x="475" y="293"/>
                  <a:pt x="473" y="300"/>
                </a:cubicBezTo>
                <a:cubicBezTo>
                  <a:pt x="472" y="309"/>
                  <a:pt x="470" y="319"/>
                  <a:pt x="464" y="325"/>
                </a:cubicBezTo>
                <a:cubicBezTo>
                  <a:pt x="449" y="342"/>
                  <a:pt x="451" y="363"/>
                  <a:pt x="449" y="383"/>
                </a:cubicBezTo>
                <a:cubicBezTo>
                  <a:pt x="448" y="386"/>
                  <a:pt x="450" y="389"/>
                  <a:pt x="452" y="389"/>
                </a:cubicBezTo>
                <a:cubicBezTo>
                  <a:pt x="460" y="389"/>
                  <a:pt x="464" y="397"/>
                  <a:pt x="472" y="398"/>
                </a:cubicBezTo>
                <a:cubicBezTo>
                  <a:pt x="473" y="398"/>
                  <a:pt x="475" y="398"/>
                  <a:pt x="474" y="400"/>
                </a:cubicBezTo>
                <a:cubicBezTo>
                  <a:pt x="471" y="407"/>
                  <a:pt x="479" y="409"/>
                  <a:pt x="481" y="413"/>
                </a:cubicBezTo>
                <a:cubicBezTo>
                  <a:pt x="495" y="433"/>
                  <a:pt x="513" y="450"/>
                  <a:pt x="526" y="470"/>
                </a:cubicBezTo>
                <a:cubicBezTo>
                  <a:pt x="527" y="472"/>
                  <a:pt x="529" y="473"/>
                  <a:pt x="531" y="474"/>
                </a:cubicBezTo>
                <a:cubicBezTo>
                  <a:pt x="548" y="482"/>
                  <a:pt x="564" y="492"/>
                  <a:pt x="582" y="498"/>
                </a:cubicBezTo>
                <a:cubicBezTo>
                  <a:pt x="601" y="504"/>
                  <a:pt x="619" y="512"/>
                  <a:pt x="639" y="516"/>
                </a:cubicBezTo>
                <a:cubicBezTo>
                  <a:pt x="653" y="520"/>
                  <a:pt x="664" y="528"/>
                  <a:pt x="674" y="538"/>
                </a:cubicBezTo>
                <a:cubicBezTo>
                  <a:pt x="683" y="547"/>
                  <a:pt x="688" y="557"/>
                  <a:pt x="693" y="567"/>
                </a:cubicBezTo>
                <a:cubicBezTo>
                  <a:pt x="697" y="575"/>
                  <a:pt x="701" y="584"/>
                  <a:pt x="703" y="593"/>
                </a:cubicBezTo>
                <a:cubicBezTo>
                  <a:pt x="469" y="593"/>
                  <a:pt x="236" y="593"/>
                  <a:pt x="2" y="593"/>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878787"/>
              </a:solidFill>
              <a:latin typeface="Montserrat Light"/>
              <a:ea typeface="Montserrat Light"/>
              <a:cs typeface="Montserrat Light"/>
              <a:sym typeface="Montserrat Light"/>
            </a:endParaRPr>
          </a:p>
        </p:txBody>
      </p:sp>
      <p:sp>
        <p:nvSpPr>
          <p:cNvPr id="860" name="Google Shape;860;g152c1ec1c0a_0_786"/>
          <p:cNvSpPr/>
          <p:nvPr/>
        </p:nvSpPr>
        <p:spPr>
          <a:xfrm>
            <a:off x="6874727" y="3135293"/>
            <a:ext cx="3739155" cy="3093453"/>
          </a:xfrm>
          <a:custGeom>
            <a:avLst/>
            <a:gdLst/>
            <a:ahLst/>
            <a:cxnLst/>
            <a:rect l="l" t="t" r="r" b="b"/>
            <a:pathLst>
              <a:path w="703" h="593" extrusionOk="0">
                <a:moveTo>
                  <a:pt x="2" y="593"/>
                </a:moveTo>
                <a:cubicBezTo>
                  <a:pt x="0" y="581"/>
                  <a:pt x="5" y="571"/>
                  <a:pt x="9" y="561"/>
                </a:cubicBezTo>
                <a:cubicBezTo>
                  <a:pt x="14" y="546"/>
                  <a:pt x="17" y="531"/>
                  <a:pt x="26" y="517"/>
                </a:cubicBezTo>
                <a:cubicBezTo>
                  <a:pt x="29" y="512"/>
                  <a:pt x="36" y="507"/>
                  <a:pt x="37" y="501"/>
                </a:cubicBezTo>
                <a:cubicBezTo>
                  <a:pt x="39" y="490"/>
                  <a:pt x="48" y="490"/>
                  <a:pt x="55" y="485"/>
                </a:cubicBezTo>
                <a:cubicBezTo>
                  <a:pt x="60" y="481"/>
                  <a:pt x="70" y="481"/>
                  <a:pt x="70" y="471"/>
                </a:cubicBezTo>
                <a:cubicBezTo>
                  <a:pt x="70" y="469"/>
                  <a:pt x="73" y="470"/>
                  <a:pt x="74" y="470"/>
                </a:cubicBezTo>
                <a:cubicBezTo>
                  <a:pt x="81" y="470"/>
                  <a:pt x="88" y="472"/>
                  <a:pt x="94" y="466"/>
                </a:cubicBezTo>
                <a:cubicBezTo>
                  <a:pt x="94" y="466"/>
                  <a:pt x="96" y="465"/>
                  <a:pt x="96" y="466"/>
                </a:cubicBezTo>
                <a:cubicBezTo>
                  <a:pt x="116" y="471"/>
                  <a:pt x="135" y="461"/>
                  <a:pt x="154" y="465"/>
                </a:cubicBezTo>
                <a:cubicBezTo>
                  <a:pt x="161" y="466"/>
                  <a:pt x="166" y="460"/>
                  <a:pt x="172" y="458"/>
                </a:cubicBezTo>
                <a:cubicBezTo>
                  <a:pt x="188" y="452"/>
                  <a:pt x="205" y="451"/>
                  <a:pt x="221" y="446"/>
                </a:cubicBezTo>
                <a:cubicBezTo>
                  <a:pt x="229" y="443"/>
                  <a:pt x="235" y="437"/>
                  <a:pt x="241" y="432"/>
                </a:cubicBezTo>
                <a:cubicBezTo>
                  <a:pt x="255" y="421"/>
                  <a:pt x="267" y="409"/>
                  <a:pt x="280" y="397"/>
                </a:cubicBezTo>
                <a:cubicBezTo>
                  <a:pt x="282" y="396"/>
                  <a:pt x="284" y="394"/>
                  <a:pt x="284" y="391"/>
                </a:cubicBezTo>
                <a:cubicBezTo>
                  <a:pt x="284" y="380"/>
                  <a:pt x="284" y="368"/>
                  <a:pt x="282" y="356"/>
                </a:cubicBezTo>
                <a:cubicBezTo>
                  <a:pt x="279" y="344"/>
                  <a:pt x="273" y="335"/>
                  <a:pt x="268" y="325"/>
                </a:cubicBezTo>
                <a:cubicBezTo>
                  <a:pt x="264" y="315"/>
                  <a:pt x="261" y="306"/>
                  <a:pt x="261" y="295"/>
                </a:cubicBezTo>
                <a:cubicBezTo>
                  <a:pt x="261" y="287"/>
                  <a:pt x="257" y="280"/>
                  <a:pt x="247" y="280"/>
                </a:cubicBezTo>
                <a:cubicBezTo>
                  <a:pt x="240" y="280"/>
                  <a:pt x="236" y="274"/>
                  <a:pt x="234" y="270"/>
                </a:cubicBezTo>
                <a:cubicBezTo>
                  <a:pt x="233" y="266"/>
                  <a:pt x="231" y="261"/>
                  <a:pt x="229" y="258"/>
                </a:cubicBezTo>
                <a:cubicBezTo>
                  <a:pt x="223" y="249"/>
                  <a:pt x="221" y="240"/>
                  <a:pt x="221" y="229"/>
                </a:cubicBezTo>
                <a:cubicBezTo>
                  <a:pt x="222" y="219"/>
                  <a:pt x="215" y="209"/>
                  <a:pt x="215" y="198"/>
                </a:cubicBezTo>
                <a:cubicBezTo>
                  <a:pt x="215" y="192"/>
                  <a:pt x="216" y="186"/>
                  <a:pt x="218" y="181"/>
                </a:cubicBezTo>
                <a:cubicBezTo>
                  <a:pt x="220" y="174"/>
                  <a:pt x="222" y="167"/>
                  <a:pt x="219" y="159"/>
                </a:cubicBezTo>
                <a:cubicBezTo>
                  <a:pt x="218" y="158"/>
                  <a:pt x="219" y="157"/>
                  <a:pt x="219" y="157"/>
                </a:cubicBezTo>
                <a:cubicBezTo>
                  <a:pt x="228" y="140"/>
                  <a:pt x="227" y="122"/>
                  <a:pt x="229" y="105"/>
                </a:cubicBezTo>
                <a:cubicBezTo>
                  <a:pt x="230" y="99"/>
                  <a:pt x="232" y="92"/>
                  <a:pt x="235" y="87"/>
                </a:cubicBezTo>
                <a:cubicBezTo>
                  <a:pt x="247" y="70"/>
                  <a:pt x="258" y="53"/>
                  <a:pt x="272" y="39"/>
                </a:cubicBezTo>
                <a:cubicBezTo>
                  <a:pt x="276" y="36"/>
                  <a:pt x="280" y="36"/>
                  <a:pt x="283" y="33"/>
                </a:cubicBezTo>
                <a:cubicBezTo>
                  <a:pt x="297" y="21"/>
                  <a:pt x="315" y="16"/>
                  <a:pt x="332" y="8"/>
                </a:cubicBezTo>
                <a:cubicBezTo>
                  <a:pt x="346" y="2"/>
                  <a:pt x="361" y="0"/>
                  <a:pt x="378" y="2"/>
                </a:cubicBezTo>
                <a:cubicBezTo>
                  <a:pt x="402" y="5"/>
                  <a:pt x="423" y="17"/>
                  <a:pt x="444" y="27"/>
                </a:cubicBezTo>
                <a:cubicBezTo>
                  <a:pt x="453" y="31"/>
                  <a:pt x="459" y="40"/>
                  <a:pt x="464" y="49"/>
                </a:cubicBezTo>
                <a:cubicBezTo>
                  <a:pt x="474" y="66"/>
                  <a:pt x="483" y="83"/>
                  <a:pt x="490" y="101"/>
                </a:cubicBezTo>
                <a:cubicBezTo>
                  <a:pt x="494" y="109"/>
                  <a:pt x="493" y="119"/>
                  <a:pt x="495" y="128"/>
                </a:cubicBezTo>
                <a:cubicBezTo>
                  <a:pt x="499" y="144"/>
                  <a:pt x="507" y="159"/>
                  <a:pt x="510" y="176"/>
                </a:cubicBezTo>
                <a:cubicBezTo>
                  <a:pt x="511" y="181"/>
                  <a:pt x="512" y="186"/>
                  <a:pt x="509" y="190"/>
                </a:cubicBezTo>
                <a:cubicBezTo>
                  <a:pt x="504" y="199"/>
                  <a:pt x="504" y="209"/>
                  <a:pt x="505" y="219"/>
                </a:cubicBezTo>
                <a:cubicBezTo>
                  <a:pt x="505" y="226"/>
                  <a:pt x="505" y="233"/>
                  <a:pt x="500" y="240"/>
                </a:cubicBezTo>
                <a:cubicBezTo>
                  <a:pt x="497" y="245"/>
                  <a:pt x="497" y="250"/>
                  <a:pt x="496" y="256"/>
                </a:cubicBezTo>
                <a:cubicBezTo>
                  <a:pt x="495" y="264"/>
                  <a:pt x="491" y="270"/>
                  <a:pt x="482" y="269"/>
                </a:cubicBezTo>
                <a:cubicBezTo>
                  <a:pt x="475" y="268"/>
                  <a:pt x="475" y="274"/>
                  <a:pt x="475" y="278"/>
                </a:cubicBezTo>
                <a:cubicBezTo>
                  <a:pt x="475" y="285"/>
                  <a:pt x="475" y="293"/>
                  <a:pt x="473" y="300"/>
                </a:cubicBezTo>
                <a:cubicBezTo>
                  <a:pt x="472" y="309"/>
                  <a:pt x="470" y="319"/>
                  <a:pt x="464" y="325"/>
                </a:cubicBezTo>
                <a:cubicBezTo>
                  <a:pt x="449" y="342"/>
                  <a:pt x="451" y="363"/>
                  <a:pt x="449" y="383"/>
                </a:cubicBezTo>
                <a:cubicBezTo>
                  <a:pt x="448" y="386"/>
                  <a:pt x="450" y="389"/>
                  <a:pt x="452" y="389"/>
                </a:cubicBezTo>
                <a:cubicBezTo>
                  <a:pt x="460" y="389"/>
                  <a:pt x="464" y="397"/>
                  <a:pt x="472" y="398"/>
                </a:cubicBezTo>
                <a:cubicBezTo>
                  <a:pt x="473" y="398"/>
                  <a:pt x="475" y="398"/>
                  <a:pt x="474" y="400"/>
                </a:cubicBezTo>
                <a:cubicBezTo>
                  <a:pt x="471" y="407"/>
                  <a:pt x="479" y="409"/>
                  <a:pt x="481" y="413"/>
                </a:cubicBezTo>
                <a:cubicBezTo>
                  <a:pt x="495" y="433"/>
                  <a:pt x="513" y="450"/>
                  <a:pt x="526" y="470"/>
                </a:cubicBezTo>
                <a:cubicBezTo>
                  <a:pt x="527" y="472"/>
                  <a:pt x="529" y="473"/>
                  <a:pt x="531" y="474"/>
                </a:cubicBezTo>
                <a:cubicBezTo>
                  <a:pt x="548" y="482"/>
                  <a:pt x="564" y="492"/>
                  <a:pt x="582" y="498"/>
                </a:cubicBezTo>
                <a:cubicBezTo>
                  <a:pt x="601" y="504"/>
                  <a:pt x="619" y="512"/>
                  <a:pt x="639" y="516"/>
                </a:cubicBezTo>
                <a:cubicBezTo>
                  <a:pt x="653" y="520"/>
                  <a:pt x="664" y="528"/>
                  <a:pt x="674" y="538"/>
                </a:cubicBezTo>
                <a:cubicBezTo>
                  <a:pt x="683" y="547"/>
                  <a:pt x="688" y="557"/>
                  <a:pt x="693" y="567"/>
                </a:cubicBezTo>
                <a:cubicBezTo>
                  <a:pt x="697" y="575"/>
                  <a:pt x="701" y="584"/>
                  <a:pt x="703" y="593"/>
                </a:cubicBezTo>
                <a:cubicBezTo>
                  <a:pt x="469" y="593"/>
                  <a:pt x="236" y="593"/>
                  <a:pt x="2" y="593"/>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878787"/>
              </a:solidFill>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9b7999d21d_0_15"/>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CNN Model </a:t>
            </a:r>
            <a:r>
              <a:rPr lang="en-US" sz="10000" b="1">
                <a:solidFill>
                  <a:schemeClr val="accent2"/>
                </a:solidFill>
                <a:latin typeface="Open Sans"/>
                <a:ea typeface="Open Sans"/>
                <a:cs typeface="Open Sans"/>
                <a:sym typeface="Open Sans"/>
              </a:rPr>
              <a:t>Accuracy</a:t>
            </a:r>
            <a:endParaRPr sz="10000" b="1">
              <a:solidFill>
                <a:schemeClr val="accent2"/>
              </a:solidFill>
            </a:endParaRPr>
          </a:p>
        </p:txBody>
      </p:sp>
      <p:pic>
        <p:nvPicPr>
          <p:cNvPr id="2" name="Picture 1">
            <a:extLst>
              <a:ext uri="{FF2B5EF4-FFF2-40B4-BE49-F238E27FC236}">
                <a16:creationId xmlns:a16="http://schemas.microsoft.com/office/drawing/2014/main" id="{2047CEFA-C877-E2BF-558E-4EAFD55B4EF7}"/>
              </a:ext>
            </a:extLst>
          </p:cNvPr>
          <p:cNvPicPr>
            <a:picLocks noChangeAspect="1"/>
          </p:cNvPicPr>
          <p:nvPr/>
        </p:nvPicPr>
        <p:blipFill>
          <a:blip r:embed="rId3"/>
          <a:stretch>
            <a:fillRect/>
          </a:stretch>
        </p:blipFill>
        <p:spPr>
          <a:xfrm>
            <a:off x="1004022" y="4247815"/>
            <a:ext cx="20212441" cy="522195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28BAE-BE99-0F44-2F9D-77DE1D0584F1}"/>
              </a:ext>
            </a:extLst>
          </p:cNvPr>
          <p:cNvSpPr>
            <a:spLocks noGrp="1"/>
          </p:cNvSpPr>
          <p:nvPr>
            <p:ph type="title"/>
          </p:nvPr>
        </p:nvSpPr>
        <p:spPr/>
        <p:txBody>
          <a:bodyPr>
            <a:normAutofit/>
          </a:bodyPr>
          <a:lstStyle/>
          <a:p>
            <a:pPr marL="0" marR="0">
              <a:lnSpc>
                <a:spcPct val="107000"/>
              </a:lnSpc>
              <a:spcAft>
                <a:spcPts val="800"/>
              </a:spcAft>
            </a:pPr>
            <a:r>
              <a:rPr lang="en-IN" sz="7200" b="1" kern="100" dirty="0">
                <a:effectLst/>
                <a:latin typeface="Times New Roman" panose="02020603050405020304" pitchFamily="18" charset="0"/>
                <a:ea typeface="Calibri" panose="020F0502020204030204" pitchFamily="34" charset="0"/>
                <a:cs typeface="Times New Roman" panose="02020603050405020304" pitchFamily="18" charset="0"/>
              </a:rPr>
              <a:t>Model Compilation, Optimizer, and Loss Function</a:t>
            </a:r>
            <a:endParaRPr lang="en-US" sz="7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ADA3E151-767C-F28F-CFBC-786C655370E3}"/>
              </a:ext>
            </a:extLst>
          </p:cNvPr>
          <p:cNvSpPr txBox="1"/>
          <p:nvPr/>
        </p:nvSpPr>
        <p:spPr>
          <a:xfrm>
            <a:off x="1485900" y="3238500"/>
            <a:ext cx="21602700" cy="9448740"/>
          </a:xfrm>
          <a:prstGeom prst="rect">
            <a:avLst/>
          </a:prstGeom>
          <a:noFill/>
        </p:spPr>
        <p:txBody>
          <a:bodyPr wrap="square" rtlCol="0">
            <a:spAutoFit/>
          </a:bodyPr>
          <a:lstStyle/>
          <a:p>
            <a:pPr>
              <a:buFont typeface="Arial" panose="020B0604020202020204" pitchFamily="34" charset="0"/>
              <a:buChar char="•"/>
            </a:pPr>
            <a:r>
              <a:rPr lang="en-US" sz="3200" b="1" dirty="0"/>
              <a:t>Optimizer:</a:t>
            </a:r>
            <a:br>
              <a:rPr lang="en-US" sz="3200" dirty="0"/>
            </a:br>
            <a:r>
              <a:rPr lang="en-US" sz="3200" b="1" dirty="0"/>
              <a:t>Adam</a:t>
            </a:r>
            <a:endParaRPr lang="en-US" sz="3200" dirty="0"/>
          </a:p>
          <a:p>
            <a:pPr marL="742950" lvl="1" indent="-285750">
              <a:buFont typeface="Arial" panose="020B0604020202020204" pitchFamily="34" charset="0"/>
              <a:buChar char="•"/>
            </a:pPr>
            <a:r>
              <a:rPr lang="en-US" sz="3200" dirty="0"/>
              <a:t>Dynamically adjusts learning rates for each parameter.</a:t>
            </a:r>
          </a:p>
          <a:p>
            <a:pPr marL="742950" lvl="1" indent="-285750">
              <a:buFont typeface="Arial" panose="020B0604020202020204" pitchFamily="34" charset="0"/>
              <a:buChar char="•"/>
            </a:pPr>
            <a:r>
              <a:rPr lang="en-US" sz="3200" dirty="0"/>
              <a:t>Enhances convergence speed and robustness.</a:t>
            </a:r>
          </a:p>
          <a:p>
            <a:pPr>
              <a:buFont typeface="Arial" panose="020B0604020202020204" pitchFamily="34" charset="0"/>
              <a:buChar char="•"/>
            </a:pPr>
            <a:r>
              <a:rPr lang="en-US" sz="3200" b="1" dirty="0"/>
              <a:t>Loss Function:</a:t>
            </a:r>
            <a:br>
              <a:rPr lang="en-US" sz="3200" dirty="0"/>
            </a:br>
            <a:r>
              <a:rPr lang="en-US" sz="3200" b="1" dirty="0"/>
              <a:t>Binary Cross-Entropy</a:t>
            </a:r>
            <a:endParaRPr lang="en-US" sz="3200" dirty="0"/>
          </a:p>
          <a:p>
            <a:pPr marL="742950" lvl="1" indent="-285750">
              <a:buFont typeface="Arial" panose="020B0604020202020204" pitchFamily="34" charset="0"/>
              <a:buChar char="•"/>
            </a:pPr>
            <a:r>
              <a:rPr lang="en-US" sz="3200" dirty="0"/>
              <a:t>Designed for binary classification tasks.</a:t>
            </a:r>
          </a:p>
          <a:p>
            <a:pPr marL="742950" lvl="1" indent="-285750">
              <a:buFont typeface="Arial" panose="020B0604020202020204" pitchFamily="34" charset="0"/>
              <a:buChar char="•"/>
            </a:pPr>
            <a:r>
              <a:rPr lang="en-US" sz="3200" dirty="0"/>
              <a:t>Perfect fit for distinguishing between normal and pneumonia images.</a:t>
            </a:r>
          </a:p>
          <a:p>
            <a:pPr marL="742950" lvl="1" indent="-285750">
              <a:buFont typeface="Arial" panose="020B0604020202020204" pitchFamily="34" charset="0"/>
              <a:buChar char="•"/>
            </a:pPr>
            <a:endParaRPr lang="en-US" sz="3200" dirty="0"/>
          </a:p>
          <a:p>
            <a:pPr marL="742950" lvl="1" indent="-285750">
              <a:buFont typeface="Arial" panose="020B0604020202020204" pitchFamily="34" charset="0"/>
              <a:buChar char="•"/>
            </a:pPr>
            <a:endParaRPr lang="en-US" sz="3200" dirty="0"/>
          </a:p>
          <a:p>
            <a:pPr marL="742950" lvl="1" indent="-285750">
              <a:buFont typeface="Arial" panose="020B0604020202020204" pitchFamily="34" charset="0"/>
              <a:buChar char="•"/>
            </a:pPr>
            <a:endParaRPr lang="en-US" sz="3200" dirty="0"/>
          </a:p>
          <a:p>
            <a:pPr marL="742950" lvl="1" indent="-285750">
              <a:buFont typeface="Arial" panose="020B0604020202020204" pitchFamily="34" charset="0"/>
              <a:buChar char="•"/>
            </a:pPr>
            <a:endParaRPr lang="en-US" sz="3200" dirty="0"/>
          </a:p>
          <a:p>
            <a:pPr marL="457200" lvl="1"/>
            <a:endParaRPr lang="en-US" sz="3200" dirty="0"/>
          </a:p>
          <a:p>
            <a:pPr marL="457200" lvl="1"/>
            <a:endParaRPr lang="en-US" sz="3200" dirty="0"/>
          </a:p>
          <a:p>
            <a:pPr marL="457200" lvl="1"/>
            <a:endParaRPr lang="en-US" sz="3200" dirty="0"/>
          </a:p>
          <a:p>
            <a:pPr marL="457200" lvl="1"/>
            <a:endParaRPr lang="en-US" sz="3200" dirty="0"/>
          </a:p>
          <a:p>
            <a:pPr>
              <a:buFont typeface="Arial" panose="020B0604020202020204" pitchFamily="34" charset="0"/>
              <a:buChar char="•"/>
            </a:pPr>
            <a:r>
              <a:rPr lang="en-US" sz="3200" b="1" dirty="0"/>
              <a:t>Performance Metric:</a:t>
            </a:r>
            <a:br>
              <a:rPr lang="en-US" sz="3200" dirty="0"/>
            </a:br>
            <a:r>
              <a:rPr lang="en-US" sz="3200" b="1" dirty="0"/>
              <a:t>Accuracy</a:t>
            </a:r>
            <a:endParaRPr lang="en-US" sz="3200" dirty="0"/>
          </a:p>
          <a:p>
            <a:pPr marL="742950" lvl="1" indent="-285750">
              <a:buFont typeface="Arial" panose="020B0604020202020204" pitchFamily="34" charset="0"/>
              <a:buChar char="•"/>
            </a:pPr>
            <a:r>
              <a:rPr lang="en-US" sz="3200" dirty="0"/>
              <a:t>Tracks the model's classification performance effectively.</a:t>
            </a:r>
          </a:p>
        </p:txBody>
      </p:sp>
      <p:pic>
        <p:nvPicPr>
          <p:cNvPr id="5" name="Picture 4">
            <a:extLst>
              <a:ext uri="{FF2B5EF4-FFF2-40B4-BE49-F238E27FC236}">
                <a16:creationId xmlns:a16="http://schemas.microsoft.com/office/drawing/2014/main" id="{99ED2DAA-8541-9404-D28B-240787B31A13}"/>
              </a:ext>
            </a:extLst>
          </p:cNvPr>
          <p:cNvPicPr>
            <a:picLocks noChangeAspect="1"/>
          </p:cNvPicPr>
          <p:nvPr/>
        </p:nvPicPr>
        <p:blipFill>
          <a:blip r:embed="rId2"/>
          <a:stretch>
            <a:fillRect/>
          </a:stretch>
        </p:blipFill>
        <p:spPr>
          <a:xfrm>
            <a:off x="6588184" y="7562850"/>
            <a:ext cx="9737884" cy="3620294"/>
          </a:xfrm>
          <a:prstGeom prst="rect">
            <a:avLst/>
          </a:prstGeom>
        </p:spPr>
      </p:pic>
    </p:spTree>
    <p:extLst>
      <p:ext uri="{BB962C8B-B14F-4D97-AF65-F5344CB8AC3E}">
        <p14:creationId xmlns:p14="http://schemas.microsoft.com/office/powerpoint/2010/main" val="475027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B08B3-36C7-1C10-D10E-875FBD9A2E86}"/>
              </a:ext>
            </a:extLst>
          </p:cNvPr>
          <p:cNvSpPr>
            <a:spLocks noGrp="1"/>
          </p:cNvSpPr>
          <p:nvPr>
            <p:ph type="title"/>
          </p:nvPr>
        </p:nvSpPr>
        <p:spPr>
          <a:xfrm>
            <a:off x="1676618" y="730335"/>
            <a:ext cx="21033900" cy="2012865"/>
          </a:xfrm>
        </p:spPr>
        <p:txBody>
          <a:bodyPr>
            <a:normAutofit/>
          </a:bodyPr>
          <a:lstStyle/>
          <a:p>
            <a:r>
              <a:rPr lang="en-IN" sz="8000" b="1" kern="100" dirty="0">
                <a:effectLst/>
                <a:latin typeface="Times New Roman" panose="02020603050405020304" pitchFamily="18" charset="0"/>
                <a:ea typeface="Calibri" panose="020F0502020204030204" pitchFamily="34" charset="0"/>
                <a:cs typeface="Times New Roman" panose="02020603050405020304" pitchFamily="18" charset="0"/>
              </a:rPr>
              <a:t>Model 2</a:t>
            </a:r>
            <a:endParaRPr lang="en-IN" sz="85700" dirty="0"/>
          </a:p>
        </p:txBody>
      </p:sp>
      <p:sp>
        <p:nvSpPr>
          <p:cNvPr id="4" name="TextBox 3">
            <a:extLst>
              <a:ext uri="{FF2B5EF4-FFF2-40B4-BE49-F238E27FC236}">
                <a16:creationId xmlns:a16="http://schemas.microsoft.com/office/drawing/2014/main" id="{C7D0910B-2D79-3D6F-CBA1-E09476213769}"/>
              </a:ext>
            </a:extLst>
          </p:cNvPr>
          <p:cNvSpPr txBox="1"/>
          <p:nvPr/>
        </p:nvSpPr>
        <p:spPr>
          <a:xfrm>
            <a:off x="1866901" y="3104679"/>
            <a:ext cx="21982144" cy="9079409"/>
          </a:xfrm>
          <a:prstGeom prst="rect">
            <a:avLst/>
          </a:prstGeom>
          <a:noFill/>
        </p:spPr>
        <p:txBody>
          <a:bodyPr wrap="square" rtlCol="0">
            <a:spAutoFit/>
          </a:bodyPr>
          <a:lstStyle/>
          <a:p>
            <a:pPr>
              <a:buFont typeface="Arial" panose="020B0604020202020204" pitchFamily="34" charset="0"/>
              <a:buChar char="•"/>
            </a:pPr>
            <a:r>
              <a:rPr lang="en-US" sz="5400" b="1" dirty="0">
                <a:latin typeface="Arial" panose="020B0604020202020204" pitchFamily="34" charset="0"/>
                <a:cs typeface="Arial" panose="020B0604020202020204" pitchFamily="34" charset="0"/>
              </a:rPr>
              <a:t>Transfer Learning Option:</a:t>
            </a:r>
            <a:r>
              <a:rPr lang="en-US" sz="5400" dirty="0">
                <a:latin typeface="Arial" panose="020B0604020202020204" pitchFamily="34" charset="0"/>
                <a:cs typeface="Arial" panose="020B0604020202020204" pitchFamily="34" charset="0"/>
              </a:rPr>
              <a:t> Pre-trained CNNs like VGG16 can be leveraged for improved performance, especially for smaller datasets or limited resources.</a:t>
            </a:r>
          </a:p>
          <a:p>
            <a:pPr>
              <a:buFont typeface="Arial" panose="020B0604020202020204" pitchFamily="34" charset="0"/>
              <a:buChar char="•"/>
            </a:pPr>
            <a:endParaRPr lang="en-US" sz="5400" dirty="0">
              <a:latin typeface="Arial" panose="020B0604020202020204" pitchFamily="34" charset="0"/>
              <a:cs typeface="Arial" panose="020B0604020202020204" pitchFamily="34" charset="0"/>
            </a:endParaRPr>
          </a:p>
          <a:p>
            <a:r>
              <a:rPr lang="en-US" sz="5400" b="1" dirty="0">
                <a:latin typeface="Arial" panose="020B0604020202020204" pitchFamily="34" charset="0"/>
                <a:cs typeface="Arial" panose="020B0604020202020204" pitchFamily="34" charset="0"/>
              </a:rPr>
              <a:t>VGG16</a:t>
            </a:r>
            <a:r>
              <a:rPr lang="en-US" sz="5400" dirty="0">
                <a:latin typeface="Arial" panose="020B0604020202020204" pitchFamily="34" charset="0"/>
                <a:cs typeface="Arial" panose="020B0604020202020204" pitchFamily="34" charset="0"/>
              </a:rPr>
              <a:t> is a convolutional neural network (CNN) model is used</a:t>
            </a:r>
          </a:p>
          <a:p>
            <a:pPr>
              <a:buFont typeface="Arial" panose="020B0604020202020204" pitchFamily="34" charset="0"/>
              <a:buChar char="•"/>
            </a:pPr>
            <a:r>
              <a:rPr lang="en-US" sz="5400" dirty="0">
                <a:latin typeface="Arial" panose="020B0604020202020204" pitchFamily="34" charset="0"/>
                <a:cs typeface="Arial" panose="020B0604020202020204" pitchFamily="34" charset="0"/>
              </a:rPr>
              <a:t>It consists of 16 layers (13 convolutional and 3 fully connected).</a:t>
            </a:r>
          </a:p>
          <a:p>
            <a:pPr>
              <a:buFont typeface="Arial" panose="020B0604020202020204" pitchFamily="34" charset="0"/>
              <a:buChar char="•"/>
            </a:pPr>
            <a:r>
              <a:rPr lang="en-US" sz="5400" dirty="0">
                <a:latin typeface="Arial" panose="020B0604020202020204" pitchFamily="34" charset="0"/>
                <a:cs typeface="Arial" panose="020B0604020202020204" pitchFamily="34" charset="0"/>
              </a:rPr>
              <a:t>VGG16 is trained on ImageNet, making it excellent for feature extraction.</a:t>
            </a:r>
          </a:p>
          <a:p>
            <a:pPr>
              <a:buFont typeface="Arial" panose="020B0604020202020204" pitchFamily="34" charset="0"/>
              <a:buChar char="•"/>
            </a:pPr>
            <a:r>
              <a:rPr lang="en-US" sz="5400" dirty="0">
                <a:latin typeface="Arial" panose="020B0604020202020204" pitchFamily="34" charset="0"/>
                <a:cs typeface="Arial" panose="020B0604020202020204" pitchFamily="34" charset="0"/>
              </a:rPr>
              <a:t>It uses small (3x3) convolution filters and a fixed architecture for all layers.</a:t>
            </a:r>
          </a:p>
          <a:p>
            <a:pPr>
              <a:buFont typeface="Arial" panose="020B0604020202020204" pitchFamily="34" charset="0"/>
              <a:buChar char="•"/>
            </a:pPr>
            <a:endParaRPr lang="en-US" sz="4400" dirty="0"/>
          </a:p>
        </p:txBody>
      </p:sp>
    </p:spTree>
    <p:extLst>
      <p:ext uri="{BB962C8B-B14F-4D97-AF65-F5344CB8AC3E}">
        <p14:creationId xmlns:p14="http://schemas.microsoft.com/office/powerpoint/2010/main" val="3616569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82AB6-EF24-1A6D-4EBC-C2718AB0313F}"/>
              </a:ext>
            </a:extLst>
          </p:cNvPr>
          <p:cNvSpPr>
            <a:spLocks noGrp="1"/>
          </p:cNvSpPr>
          <p:nvPr>
            <p:ph type="title"/>
          </p:nvPr>
        </p:nvSpPr>
        <p:spPr/>
        <p:txBody>
          <a:bodyPr/>
          <a:lstStyle/>
          <a:p>
            <a:r>
              <a:rPr lang="en-IN" dirty="0"/>
              <a:t>as</a:t>
            </a:r>
          </a:p>
        </p:txBody>
      </p:sp>
      <p:pic>
        <p:nvPicPr>
          <p:cNvPr id="4" name="Picture 3">
            <a:extLst>
              <a:ext uri="{FF2B5EF4-FFF2-40B4-BE49-F238E27FC236}">
                <a16:creationId xmlns:a16="http://schemas.microsoft.com/office/drawing/2014/main" id="{BCE4B230-603F-3E8F-CA49-5FE8757762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2725" y="1800734"/>
            <a:ext cx="10552310" cy="10557124"/>
          </a:xfrm>
          <a:prstGeom prst="rect">
            <a:avLst/>
          </a:prstGeom>
          <a:noFill/>
          <a:ln>
            <a:noFill/>
          </a:ln>
        </p:spPr>
      </p:pic>
      <p:pic>
        <p:nvPicPr>
          <p:cNvPr id="5" name="Picture 4">
            <a:extLst>
              <a:ext uri="{FF2B5EF4-FFF2-40B4-BE49-F238E27FC236}">
                <a16:creationId xmlns:a16="http://schemas.microsoft.com/office/drawing/2014/main" id="{055835F6-CD8B-1C07-89B2-7E6B5E8132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13781" y="1536480"/>
            <a:ext cx="11080630" cy="11085633"/>
          </a:xfrm>
          <a:prstGeom prst="rect">
            <a:avLst/>
          </a:prstGeom>
          <a:noFill/>
          <a:ln>
            <a:noFill/>
          </a:ln>
        </p:spPr>
      </p:pic>
    </p:spTree>
    <p:extLst>
      <p:ext uri="{BB962C8B-B14F-4D97-AF65-F5344CB8AC3E}">
        <p14:creationId xmlns:p14="http://schemas.microsoft.com/office/powerpoint/2010/main" val="4103839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33DB88-EE74-3358-403D-2401C6C1D446}"/>
              </a:ext>
            </a:extLst>
          </p:cNvPr>
          <p:cNvSpPr>
            <a:spLocks noGrp="1"/>
          </p:cNvSpPr>
          <p:nvPr>
            <p:ph type="title"/>
          </p:nvPr>
        </p:nvSpPr>
        <p:spPr>
          <a:xfrm>
            <a:off x="1676618" y="730335"/>
            <a:ext cx="19898868" cy="1795151"/>
          </a:xfrm>
        </p:spPr>
        <p:txBody>
          <a:bodyPr/>
          <a:lstStyle/>
          <a:p>
            <a:r>
              <a:rPr lang="en-IN" dirty="0"/>
              <a:t>Result and Observation </a:t>
            </a:r>
          </a:p>
        </p:txBody>
      </p:sp>
      <p:pic>
        <p:nvPicPr>
          <p:cNvPr id="5" name="Picture 4">
            <a:extLst>
              <a:ext uri="{FF2B5EF4-FFF2-40B4-BE49-F238E27FC236}">
                <a16:creationId xmlns:a16="http://schemas.microsoft.com/office/drawing/2014/main" id="{68514BF3-37EF-11EA-AD4D-DEAE17761DF1}"/>
              </a:ext>
            </a:extLst>
          </p:cNvPr>
          <p:cNvPicPr>
            <a:picLocks noChangeAspect="1"/>
          </p:cNvPicPr>
          <p:nvPr/>
        </p:nvPicPr>
        <p:blipFill>
          <a:blip r:embed="rId2"/>
          <a:stretch>
            <a:fillRect/>
          </a:stretch>
        </p:blipFill>
        <p:spPr>
          <a:xfrm>
            <a:off x="9713757" y="8229600"/>
            <a:ext cx="11861729" cy="3732765"/>
          </a:xfrm>
          <a:prstGeom prst="rect">
            <a:avLst/>
          </a:prstGeom>
        </p:spPr>
      </p:pic>
      <p:sp>
        <p:nvSpPr>
          <p:cNvPr id="6" name="TextBox 5">
            <a:extLst>
              <a:ext uri="{FF2B5EF4-FFF2-40B4-BE49-F238E27FC236}">
                <a16:creationId xmlns:a16="http://schemas.microsoft.com/office/drawing/2014/main" id="{AB4A5F23-7F83-61C0-1AF6-2F72DB421D33}"/>
              </a:ext>
            </a:extLst>
          </p:cNvPr>
          <p:cNvSpPr txBox="1"/>
          <p:nvPr/>
        </p:nvSpPr>
        <p:spPr>
          <a:xfrm>
            <a:off x="1380931" y="2525487"/>
            <a:ext cx="16627151" cy="6494085"/>
          </a:xfrm>
          <a:prstGeom prst="rect">
            <a:avLst/>
          </a:prstGeom>
          <a:noFill/>
        </p:spPr>
        <p:txBody>
          <a:bodyPr wrap="square" rtlCol="0">
            <a:spAutoFit/>
          </a:bodyPr>
          <a:lstStyle/>
          <a:p>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The comparison between two models highlights the effectiveness of the implemented approaches in automating pneumonia diagnosis from chest X-ray images.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Model 1</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achieved an accuracy of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81.25%</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with a loss value of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0.4438</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reflecting a reasonable alignment between predictions and actual labels. However,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Model 2</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outperformed it significantly, attaining a higher accuracy of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87.5%</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and a lower loss value of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0.3533</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demonstrating more robust learning and improved performance. The preprocessing steps, including resizing, normalization, Gaussian blur, and data augmentation, were pivotal in enhancing the generalization capabilities of both models. Observations of consistent improvements in training and validation metrics in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Model 2</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along with better loss stabilization, suggest that it successfully addresses overfitting and variability. Overall, while both models effectively distinguish between normal and pneumonia chest X-rays,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Model 2</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provides a more reliable and accurate solution, underscoring the importance of iterative optimization in deep learning pipelines.</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200" dirty="0"/>
          </a:p>
        </p:txBody>
      </p:sp>
    </p:spTree>
    <p:extLst>
      <p:ext uri="{BB962C8B-B14F-4D97-AF65-F5344CB8AC3E}">
        <p14:creationId xmlns:p14="http://schemas.microsoft.com/office/powerpoint/2010/main" val="1698380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A816F0-3BF5-C99E-C1D0-B1B06009C7B9}"/>
              </a:ext>
            </a:extLst>
          </p:cNvPr>
          <p:cNvSpPr>
            <a:spLocks noGrp="1"/>
          </p:cNvSpPr>
          <p:nvPr>
            <p:ph type="title"/>
          </p:nvPr>
        </p:nvSpPr>
        <p:spPr/>
        <p:txBody>
          <a:bodyPr/>
          <a:lstStyle/>
          <a:p>
            <a:r>
              <a:rPr lang="en-IN" dirty="0"/>
              <a:t>Future work</a:t>
            </a:r>
          </a:p>
        </p:txBody>
      </p:sp>
      <p:sp>
        <p:nvSpPr>
          <p:cNvPr id="4" name="TextBox 3">
            <a:extLst>
              <a:ext uri="{FF2B5EF4-FFF2-40B4-BE49-F238E27FC236}">
                <a16:creationId xmlns:a16="http://schemas.microsoft.com/office/drawing/2014/main" id="{89F5C07B-6043-B02A-6D04-275807EE9C5B}"/>
              </a:ext>
            </a:extLst>
          </p:cNvPr>
          <p:cNvSpPr txBox="1"/>
          <p:nvPr/>
        </p:nvSpPr>
        <p:spPr>
          <a:xfrm>
            <a:off x="6307494" y="5355771"/>
            <a:ext cx="914400" cy="914400"/>
          </a:xfrm>
          <a:prstGeom prst="rect">
            <a:avLst/>
          </a:prstGeom>
          <a:noFill/>
        </p:spPr>
        <p:txBody>
          <a:bodyPr wrap="square" rtlCol="0">
            <a:spAutoFit/>
          </a:bodyPr>
          <a:lstStyle/>
          <a:p>
            <a:endParaRPr lang="en-IN" dirty="0"/>
          </a:p>
        </p:txBody>
      </p:sp>
      <p:sp>
        <p:nvSpPr>
          <p:cNvPr id="7" name="Rectangle 3">
            <a:extLst>
              <a:ext uri="{FF2B5EF4-FFF2-40B4-BE49-F238E27FC236}">
                <a16:creationId xmlns:a16="http://schemas.microsoft.com/office/drawing/2014/main" id="{65115E4B-E4E2-D9A1-86CA-96A1433A8388}"/>
              </a:ext>
            </a:extLst>
          </p:cNvPr>
          <p:cNvSpPr>
            <a:spLocks noChangeArrowheads="1"/>
          </p:cNvSpPr>
          <p:nvPr/>
        </p:nvSpPr>
        <p:spPr bwMode="auto">
          <a:xfrm>
            <a:off x="802241" y="3485414"/>
            <a:ext cx="21908277" cy="627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4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Augmentation &amp; Normalization</a:t>
            </a:r>
            <a:r>
              <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 dataset diversity with transformations like rotations, flips, and brightness adjustments, and normalize images using dataset-specific mean and standard deviation.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4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Hyperparameter Optimization</a:t>
            </a:r>
            <a:r>
              <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Experiment with learning rates, batch sizes, optimizers (</a:t>
            </a:r>
            <a:r>
              <a:rPr kumimoji="0" lang="en-US" altLang="en-US" sz="4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AdamW</a:t>
            </a:r>
            <a:r>
              <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/SGD), and regularization techniques (Dropout, weight decay)</a:t>
            </a:r>
          </a:p>
          <a:p>
            <a:pPr marL="0" marR="0" lvl="0" indent="0" algn="l" defTabSz="914400" rtl="0" eaLnBrk="0" fontAlgn="base" latinLnBrk="0" hangingPunct="0">
              <a:lnSpc>
                <a:spcPct val="100000"/>
              </a:lnSpc>
              <a:spcBef>
                <a:spcPct val="0"/>
              </a:spcBef>
              <a:spcAft>
                <a:spcPct val="0"/>
              </a:spcAft>
              <a:buClrTx/>
              <a:buSzTx/>
              <a:tabLst/>
            </a:pPr>
            <a:r>
              <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a:t>
            </a:r>
            <a:r>
              <a:rPr kumimoji="0" lang="en-US" altLang="en-US" sz="4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Evaluation &amp; Insights</a:t>
            </a:r>
            <a:r>
              <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advanced metrics like ROC-AUC, Precision, recall, F1 score, and Grad-CAM for performance analysis and to understand model focus areas.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906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g21f19188344_1_3670"/>
          <p:cNvSpPr txBox="1">
            <a:spLocks noGrp="1"/>
          </p:cNvSpPr>
          <p:nvPr>
            <p:ph type="title" idx="4294967295"/>
          </p:nvPr>
        </p:nvSpPr>
        <p:spPr>
          <a:xfrm>
            <a:off x="737925" y="3810650"/>
            <a:ext cx="22911300" cy="518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32000" b="1">
                <a:latin typeface="Open Sans"/>
                <a:ea typeface="Open Sans"/>
                <a:cs typeface="Open Sans"/>
                <a:sym typeface="Open Sans"/>
              </a:rPr>
              <a:t>Thank </a:t>
            </a:r>
            <a:r>
              <a:rPr lang="en-US" sz="32000" b="1">
                <a:solidFill>
                  <a:schemeClr val="accent2"/>
                </a:solidFill>
                <a:latin typeface="Open Sans"/>
                <a:ea typeface="Open Sans"/>
                <a:cs typeface="Open Sans"/>
                <a:sym typeface="Open Sans"/>
              </a:rPr>
              <a:t>You</a:t>
            </a:r>
            <a:endParaRPr sz="32000" b="1">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g152c1ec1c0a_0_960"/>
          <p:cNvSpPr txBox="1">
            <a:spLocks noGrp="1"/>
          </p:cNvSpPr>
          <p:nvPr>
            <p:ph type="title" idx="4294967295"/>
          </p:nvPr>
        </p:nvSpPr>
        <p:spPr>
          <a:xfrm>
            <a:off x="225425" y="2563700"/>
            <a:ext cx="12693600" cy="983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Problem </a:t>
            </a:r>
            <a:r>
              <a:rPr lang="en-US" sz="7000" b="1">
                <a:solidFill>
                  <a:schemeClr val="accent2"/>
                </a:solidFill>
                <a:latin typeface="Open Sans"/>
                <a:ea typeface="Open Sans"/>
                <a:cs typeface="Open Sans"/>
                <a:sym typeface="Open Sans"/>
              </a:rPr>
              <a:t>Statement</a:t>
            </a:r>
            <a:endParaRPr sz="7000" b="1">
              <a:solidFill>
                <a:schemeClr val="accent2"/>
              </a:solidFill>
            </a:endParaRPr>
          </a:p>
        </p:txBody>
      </p:sp>
      <p:sp>
        <p:nvSpPr>
          <p:cNvPr id="878" name="Google Shape;878;g152c1ec1c0a_0_960"/>
          <p:cNvSpPr txBox="1"/>
          <p:nvPr/>
        </p:nvSpPr>
        <p:spPr>
          <a:xfrm>
            <a:off x="2137500" y="5434656"/>
            <a:ext cx="10382100" cy="4313400"/>
          </a:xfrm>
          <a:prstGeom prst="rect">
            <a:avLst/>
          </a:prstGeom>
          <a:noFill/>
          <a:ln>
            <a:noFill/>
          </a:ln>
        </p:spPr>
        <p:txBody>
          <a:bodyPr spcFirstLastPara="1" wrap="square" lIns="0" tIns="0" rIns="0" bIns="0" anchor="t" anchorCtr="0">
            <a:noAutofit/>
          </a:bodyPr>
          <a:lstStyle/>
          <a:p>
            <a:pPr marL="76200" marR="0" lvl="0" indent="0" algn="l" rtl="0">
              <a:lnSpc>
                <a:spcPct val="115000"/>
              </a:lnSpc>
              <a:spcBef>
                <a:spcPts val="0"/>
              </a:spcBef>
              <a:spcAft>
                <a:spcPts val="0"/>
              </a:spcAft>
              <a:buClr>
                <a:srgbClr val="000000"/>
              </a:buClr>
              <a:buSzPts val="5000"/>
              <a:buFont typeface="Arial"/>
              <a:buNone/>
            </a:pPr>
            <a:r>
              <a:rPr lang="en-US" sz="5000" b="0" i="0" u="none" strike="noStrike" cap="none" dirty="0">
                <a:solidFill>
                  <a:srgbClr val="410433"/>
                </a:solidFill>
                <a:latin typeface="Fira Sans"/>
                <a:ea typeface="Fira Sans"/>
                <a:cs typeface="Fira Sans"/>
                <a:sym typeface="Fira Sans"/>
              </a:rPr>
              <a:t>To Design and Implement Pneumonia Detection using </a:t>
            </a:r>
            <a:r>
              <a:rPr lang="en-US" sz="5000" dirty="0">
                <a:solidFill>
                  <a:srgbClr val="410433"/>
                </a:solidFill>
                <a:highlight>
                  <a:srgbClr val="FFFFFF"/>
                </a:highlight>
                <a:latin typeface="Fira Sans"/>
                <a:ea typeface="Fira Sans"/>
                <a:cs typeface="Fira Sans"/>
                <a:sym typeface="Fira Sans"/>
              </a:rPr>
              <a:t>Convolution Neural Networks</a:t>
            </a:r>
            <a:endParaRPr sz="5000" b="0" i="0" u="none" strike="noStrike" cap="none" dirty="0">
              <a:solidFill>
                <a:srgbClr val="410433"/>
              </a:solidFill>
              <a:latin typeface="Fira Sans"/>
              <a:ea typeface="Fira Sans"/>
              <a:cs typeface="Fira Sans"/>
              <a:sym typeface="Fira Sans"/>
            </a:endParaRPr>
          </a:p>
        </p:txBody>
      </p:sp>
      <p:grpSp>
        <p:nvGrpSpPr>
          <p:cNvPr id="879" name="Google Shape;879;g152c1ec1c0a_0_960"/>
          <p:cNvGrpSpPr/>
          <p:nvPr/>
        </p:nvGrpSpPr>
        <p:grpSpPr>
          <a:xfrm>
            <a:off x="14751165" y="1790897"/>
            <a:ext cx="7751217" cy="12002877"/>
            <a:chOff x="2457150" y="238100"/>
            <a:chExt cx="2704825" cy="5238000"/>
          </a:xfrm>
        </p:grpSpPr>
        <p:sp>
          <p:nvSpPr>
            <p:cNvPr id="880" name="Google Shape;880;g152c1ec1c0a_0_960"/>
            <p:cNvSpPr/>
            <p:nvPr/>
          </p:nvSpPr>
          <p:spPr>
            <a:xfrm>
              <a:off x="2457150" y="238100"/>
              <a:ext cx="2704825" cy="5238000"/>
            </a:xfrm>
            <a:custGeom>
              <a:avLst/>
              <a:gdLst/>
              <a:ahLst/>
              <a:cxnLst/>
              <a:rect l="l" t="t" r="r" b="b"/>
              <a:pathLst>
                <a:path w="108193" h="209520" extrusionOk="0">
                  <a:moveTo>
                    <a:pt x="51982" y="1"/>
                  </a:moveTo>
                  <a:cubicBezTo>
                    <a:pt x="43639" y="1"/>
                    <a:pt x="37586" y="5469"/>
                    <a:pt x="34797" y="12468"/>
                  </a:cubicBezTo>
                  <a:lnTo>
                    <a:pt x="34797" y="12469"/>
                  </a:lnTo>
                  <a:cubicBezTo>
                    <a:pt x="34240" y="13868"/>
                    <a:pt x="33816" y="15316"/>
                    <a:pt x="33529" y="16794"/>
                  </a:cubicBezTo>
                  <a:cubicBezTo>
                    <a:pt x="32398" y="20080"/>
                    <a:pt x="30448" y="24693"/>
                    <a:pt x="27438" y="28644"/>
                  </a:cubicBezTo>
                  <a:cubicBezTo>
                    <a:pt x="27031" y="29178"/>
                    <a:pt x="27039" y="29922"/>
                    <a:pt x="27448" y="30453"/>
                  </a:cubicBezTo>
                  <a:cubicBezTo>
                    <a:pt x="28090" y="31286"/>
                    <a:pt x="29105" y="32424"/>
                    <a:pt x="30120" y="32848"/>
                  </a:cubicBezTo>
                  <a:cubicBezTo>
                    <a:pt x="31797" y="33546"/>
                    <a:pt x="28931" y="35747"/>
                    <a:pt x="29316" y="36411"/>
                  </a:cubicBezTo>
                  <a:cubicBezTo>
                    <a:pt x="29701" y="37075"/>
                    <a:pt x="30781" y="37354"/>
                    <a:pt x="30781" y="37354"/>
                  </a:cubicBezTo>
                  <a:cubicBezTo>
                    <a:pt x="30781" y="37354"/>
                    <a:pt x="28931" y="38193"/>
                    <a:pt x="29456" y="39101"/>
                  </a:cubicBezTo>
                  <a:cubicBezTo>
                    <a:pt x="29980" y="40009"/>
                    <a:pt x="31112" y="39854"/>
                    <a:pt x="30781" y="41302"/>
                  </a:cubicBezTo>
                  <a:cubicBezTo>
                    <a:pt x="29569" y="46605"/>
                    <a:pt x="33829" y="47896"/>
                    <a:pt x="37826" y="47896"/>
                  </a:cubicBezTo>
                  <a:cubicBezTo>
                    <a:pt x="39675" y="47896"/>
                    <a:pt x="41468" y="47620"/>
                    <a:pt x="42636" y="47337"/>
                  </a:cubicBezTo>
                  <a:cubicBezTo>
                    <a:pt x="42658" y="47332"/>
                    <a:pt x="42679" y="47329"/>
                    <a:pt x="42700" y="47329"/>
                  </a:cubicBezTo>
                  <a:cubicBezTo>
                    <a:pt x="42860" y="47329"/>
                    <a:pt x="42996" y="47462"/>
                    <a:pt x="42996" y="47462"/>
                  </a:cubicBezTo>
                  <a:cubicBezTo>
                    <a:pt x="42996" y="51595"/>
                    <a:pt x="40532" y="55332"/>
                    <a:pt x="36733" y="56960"/>
                  </a:cubicBezTo>
                  <a:lnTo>
                    <a:pt x="15060" y="66248"/>
                  </a:lnTo>
                  <a:cubicBezTo>
                    <a:pt x="9820" y="68494"/>
                    <a:pt x="6349" y="73566"/>
                    <a:pt x="6155" y="79263"/>
                  </a:cubicBezTo>
                  <a:lnTo>
                    <a:pt x="4260" y="134686"/>
                  </a:lnTo>
                  <a:cubicBezTo>
                    <a:pt x="4247" y="135084"/>
                    <a:pt x="4190" y="135479"/>
                    <a:pt x="4092" y="135864"/>
                  </a:cubicBezTo>
                  <a:cubicBezTo>
                    <a:pt x="3329" y="138803"/>
                    <a:pt x="0" y="153820"/>
                    <a:pt x="4065" y="179001"/>
                  </a:cubicBezTo>
                  <a:cubicBezTo>
                    <a:pt x="4178" y="179695"/>
                    <a:pt x="4177" y="180404"/>
                    <a:pt x="4063" y="181098"/>
                  </a:cubicBezTo>
                  <a:lnTo>
                    <a:pt x="1965" y="193648"/>
                  </a:lnTo>
                  <a:cubicBezTo>
                    <a:pt x="1655" y="195497"/>
                    <a:pt x="2082" y="197393"/>
                    <a:pt x="3154" y="198931"/>
                  </a:cubicBezTo>
                  <a:cubicBezTo>
                    <a:pt x="5785" y="202701"/>
                    <a:pt x="10783" y="209519"/>
                    <a:pt x="12500" y="209519"/>
                  </a:cubicBezTo>
                  <a:cubicBezTo>
                    <a:pt x="12561" y="209519"/>
                    <a:pt x="12617" y="209511"/>
                    <a:pt x="12669" y="209493"/>
                  </a:cubicBezTo>
                  <a:cubicBezTo>
                    <a:pt x="14766" y="208794"/>
                    <a:pt x="8477" y="197056"/>
                    <a:pt x="9316" y="194401"/>
                  </a:cubicBezTo>
                  <a:cubicBezTo>
                    <a:pt x="9651" y="193340"/>
                    <a:pt x="10074" y="192502"/>
                    <a:pt x="10463" y="191879"/>
                  </a:cubicBezTo>
                  <a:cubicBezTo>
                    <a:pt x="10582" y="191688"/>
                    <a:pt x="10768" y="191602"/>
                    <a:pt x="10952" y="191602"/>
                  </a:cubicBezTo>
                  <a:cubicBezTo>
                    <a:pt x="11253" y="191602"/>
                    <a:pt x="11551" y="191830"/>
                    <a:pt x="11551" y="192196"/>
                  </a:cubicBezTo>
                  <a:lnTo>
                    <a:pt x="11551" y="197242"/>
                  </a:lnTo>
                  <a:cubicBezTo>
                    <a:pt x="11551" y="198815"/>
                    <a:pt x="12117" y="200358"/>
                    <a:pt x="13218" y="201482"/>
                  </a:cubicBezTo>
                  <a:cubicBezTo>
                    <a:pt x="13410" y="201679"/>
                    <a:pt x="13605" y="201843"/>
                    <a:pt x="13788" y="201947"/>
                  </a:cubicBezTo>
                  <a:cubicBezTo>
                    <a:pt x="13825" y="201969"/>
                    <a:pt x="13862" y="201979"/>
                    <a:pt x="13898" y="201979"/>
                  </a:cubicBezTo>
                  <a:cubicBezTo>
                    <a:pt x="14829" y="201979"/>
                    <a:pt x="15610" y="195223"/>
                    <a:pt x="15745" y="187693"/>
                  </a:cubicBezTo>
                  <a:cubicBezTo>
                    <a:pt x="15884" y="179867"/>
                    <a:pt x="11831" y="181544"/>
                    <a:pt x="14207" y="176233"/>
                  </a:cubicBezTo>
                  <a:cubicBezTo>
                    <a:pt x="16528" y="171045"/>
                    <a:pt x="20716" y="148115"/>
                    <a:pt x="18302" y="136246"/>
                  </a:cubicBezTo>
                  <a:cubicBezTo>
                    <a:pt x="18182" y="135660"/>
                    <a:pt x="18182" y="135057"/>
                    <a:pt x="18282" y="134468"/>
                  </a:cubicBezTo>
                  <a:lnTo>
                    <a:pt x="22871" y="107195"/>
                  </a:lnTo>
                  <a:cubicBezTo>
                    <a:pt x="22871" y="107195"/>
                    <a:pt x="29300" y="132072"/>
                    <a:pt x="27903" y="144230"/>
                  </a:cubicBezTo>
                  <a:cubicBezTo>
                    <a:pt x="26505" y="156388"/>
                    <a:pt x="18819" y="197755"/>
                    <a:pt x="20775" y="207957"/>
                  </a:cubicBezTo>
                  <a:lnTo>
                    <a:pt x="48586" y="207957"/>
                  </a:lnTo>
                  <a:lnTo>
                    <a:pt x="49862" y="198007"/>
                  </a:lnTo>
                  <a:cubicBezTo>
                    <a:pt x="51455" y="198440"/>
                    <a:pt x="52769" y="198604"/>
                    <a:pt x="53845" y="198604"/>
                  </a:cubicBezTo>
                  <a:cubicBezTo>
                    <a:pt x="53931" y="198604"/>
                    <a:pt x="54014" y="198603"/>
                    <a:pt x="54097" y="198601"/>
                  </a:cubicBezTo>
                  <a:cubicBezTo>
                    <a:pt x="54179" y="198603"/>
                    <a:pt x="54262" y="198604"/>
                    <a:pt x="54347" y="198604"/>
                  </a:cubicBezTo>
                  <a:cubicBezTo>
                    <a:pt x="55423" y="198604"/>
                    <a:pt x="56738" y="198440"/>
                    <a:pt x="58331" y="198007"/>
                  </a:cubicBezTo>
                  <a:lnTo>
                    <a:pt x="59607" y="207957"/>
                  </a:lnTo>
                  <a:lnTo>
                    <a:pt x="87418" y="207957"/>
                  </a:lnTo>
                  <a:cubicBezTo>
                    <a:pt x="89374" y="197755"/>
                    <a:pt x="81688" y="156389"/>
                    <a:pt x="80290" y="144230"/>
                  </a:cubicBezTo>
                  <a:cubicBezTo>
                    <a:pt x="78893" y="132072"/>
                    <a:pt x="85322" y="107195"/>
                    <a:pt x="85322" y="107195"/>
                  </a:cubicBezTo>
                  <a:lnTo>
                    <a:pt x="89911" y="134467"/>
                  </a:lnTo>
                  <a:cubicBezTo>
                    <a:pt x="90011" y="135057"/>
                    <a:pt x="90010" y="135660"/>
                    <a:pt x="89891" y="136245"/>
                  </a:cubicBezTo>
                  <a:cubicBezTo>
                    <a:pt x="87476" y="148115"/>
                    <a:pt x="91665" y="171044"/>
                    <a:pt x="93986" y="176233"/>
                  </a:cubicBezTo>
                  <a:cubicBezTo>
                    <a:pt x="96361" y="181543"/>
                    <a:pt x="92309" y="179866"/>
                    <a:pt x="92449" y="187692"/>
                  </a:cubicBezTo>
                  <a:cubicBezTo>
                    <a:pt x="92583" y="195224"/>
                    <a:pt x="93365" y="201979"/>
                    <a:pt x="94295" y="201979"/>
                  </a:cubicBezTo>
                  <a:cubicBezTo>
                    <a:pt x="94331" y="201979"/>
                    <a:pt x="94368" y="201968"/>
                    <a:pt x="94405" y="201947"/>
                  </a:cubicBezTo>
                  <a:cubicBezTo>
                    <a:pt x="94588" y="201843"/>
                    <a:pt x="94781" y="201679"/>
                    <a:pt x="94975" y="201481"/>
                  </a:cubicBezTo>
                  <a:cubicBezTo>
                    <a:pt x="96075" y="200358"/>
                    <a:pt x="96641" y="198814"/>
                    <a:pt x="96641" y="197241"/>
                  </a:cubicBezTo>
                  <a:lnTo>
                    <a:pt x="96641" y="192195"/>
                  </a:lnTo>
                  <a:cubicBezTo>
                    <a:pt x="96641" y="191829"/>
                    <a:pt x="96939" y="191602"/>
                    <a:pt x="97239" y="191602"/>
                  </a:cubicBezTo>
                  <a:cubicBezTo>
                    <a:pt x="97424" y="191602"/>
                    <a:pt x="97610" y="191688"/>
                    <a:pt x="97729" y="191879"/>
                  </a:cubicBezTo>
                  <a:cubicBezTo>
                    <a:pt x="98118" y="192502"/>
                    <a:pt x="98542" y="193339"/>
                    <a:pt x="98878" y="194401"/>
                  </a:cubicBezTo>
                  <a:cubicBezTo>
                    <a:pt x="99716" y="197056"/>
                    <a:pt x="93427" y="208794"/>
                    <a:pt x="95523" y="209493"/>
                  </a:cubicBezTo>
                  <a:cubicBezTo>
                    <a:pt x="95575" y="209510"/>
                    <a:pt x="95631" y="209519"/>
                    <a:pt x="95692" y="209519"/>
                  </a:cubicBezTo>
                  <a:cubicBezTo>
                    <a:pt x="97409" y="209519"/>
                    <a:pt x="102408" y="202699"/>
                    <a:pt x="105039" y="198930"/>
                  </a:cubicBezTo>
                  <a:cubicBezTo>
                    <a:pt x="106111" y="197393"/>
                    <a:pt x="106538" y="195497"/>
                    <a:pt x="106227" y="193648"/>
                  </a:cubicBezTo>
                  <a:lnTo>
                    <a:pt x="104130" y="181099"/>
                  </a:lnTo>
                  <a:cubicBezTo>
                    <a:pt x="104015" y="180404"/>
                    <a:pt x="104015" y="179697"/>
                    <a:pt x="104127" y="179001"/>
                  </a:cubicBezTo>
                  <a:cubicBezTo>
                    <a:pt x="108193" y="153820"/>
                    <a:pt x="104864" y="138803"/>
                    <a:pt x="104101" y="135864"/>
                  </a:cubicBezTo>
                  <a:cubicBezTo>
                    <a:pt x="104002" y="135480"/>
                    <a:pt x="103945" y="135085"/>
                    <a:pt x="103933" y="134687"/>
                  </a:cubicBezTo>
                  <a:lnTo>
                    <a:pt x="102038" y="79263"/>
                  </a:lnTo>
                  <a:cubicBezTo>
                    <a:pt x="101844" y="73566"/>
                    <a:pt x="98373" y="68494"/>
                    <a:pt x="93133" y="66248"/>
                  </a:cubicBezTo>
                  <a:lnTo>
                    <a:pt x="71388" y="56928"/>
                  </a:lnTo>
                  <a:cubicBezTo>
                    <a:pt x="67631" y="55318"/>
                    <a:pt x="65197" y="51625"/>
                    <a:pt x="65197" y="47540"/>
                  </a:cubicBezTo>
                  <a:lnTo>
                    <a:pt x="65197" y="46849"/>
                  </a:lnTo>
                  <a:cubicBezTo>
                    <a:pt x="65197" y="42728"/>
                    <a:pt x="66698" y="38699"/>
                    <a:pt x="69578" y="35752"/>
                  </a:cubicBezTo>
                  <a:cubicBezTo>
                    <a:pt x="78265" y="26859"/>
                    <a:pt x="76324" y="9867"/>
                    <a:pt x="65951" y="3092"/>
                  </a:cubicBezTo>
                  <a:cubicBezTo>
                    <a:pt x="61688" y="307"/>
                    <a:pt x="57302" y="113"/>
                    <a:pt x="52404" y="5"/>
                  </a:cubicBezTo>
                  <a:cubicBezTo>
                    <a:pt x="52263" y="2"/>
                    <a:pt x="52122" y="1"/>
                    <a:pt x="51982" y="1"/>
                  </a:cubicBezTo>
                  <a:close/>
                </a:path>
              </a:pathLst>
            </a:custGeom>
            <a:solidFill>
              <a:srgbClr val="F2F2F2"/>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1" name="Google Shape;881;g152c1ec1c0a_0_960"/>
            <p:cNvSpPr/>
            <p:nvPr/>
          </p:nvSpPr>
          <p:spPr>
            <a:xfrm>
              <a:off x="3427300" y="335375"/>
              <a:ext cx="882700" cy="686125"/>
            </a:xfrm>
            <a:custGeom>
              <a:avLst/>
              <a:gdLst/>
              <a:ahLst/>
              <a:cxnLst/>
              <a:rect l="l" t="t" r="r" b="b"/>
              <a:pathLst>
                <a:path w="35308" h="27445" extrusionOk="0">
                  <a:moveTo>
                    <a:pt x="7897" y="7705"/>
                  </a:moveTo>
                  <a:cubicBezTo>
                    <a:pt x="8122" y="7705"/>
                    <a:pt x="8326" y="7858"/>
                    <a:pt x="8380" y="8085"/>
                  </a:cubicBezTo>
                  <a:cubicBezTo>
                    <a:pt x="8418" y="8244"/>
                    <a:pt x="9293" y="11647"/>
                    <a:pt x="14761" y="11647"/>
                  </a:cubicBezTo>
                  <a:cubicBezTo>
                    <a:pt x="15071" y="11647"/>
                    <a:pt x="15396" y="11636"/>
                    <a:pt x="15736" y="11613"/>
                  </a:cubicBezTo>
                  <a:cubicBezTo>
                    <a:pt x="15745" y="11613"/>
                    <a:pt x="15754" y="11612"/>
                    <a:pt x="15763" y="11612"/>
                  </a:cubicBezTo>
                  <a:cubicBezTo>
                    <a:pt x="16029" y="11612"/>
                    <a:pt x="16246" y="11811"/>
                    <a:pt x="16264" y="12075"/>
                  </a:cubicBezTo>
                  <a:cubicBezTo>
                    <a:pt x="16283" y="12348"/>
                    <a:pt x="16077" y="12585"/>
                    <a:pt x="15804" y="12603"/>
                  </a:cubicBezTo>
                  <a:cubicBezTo>
                    <a:pt x="15449" y="12627"/>
                    <a:pt x="15108" y="12638"/>
                    <a:pt x="14782" y="12638"/>
                  </a:cubicBezTo>
                  <a:cubicBezTo>
                    <a:pt x="12941" y="12638"/>
                    <a:pt x="11559" y="12270"/>
                    <a:pt x="10510" y="11754"/>
                  </a:cubicBezTo>
                  <a:cubicBezTo>
                    <a:pt x="10495" y="11751"/>
                    <a:pt x="10479" y="11754"/>
                    <a:pt x="10464" y="11748"/>
                  </a:cubicBezTo>
                  <a:cubicBezTo>
                    <a:pt x="10430" y="11738"/>
                    <a:pt x="10148" y="11653"/>
                    <a:pt x="9730" y="11653"/>
                  </a:cubicBezTo>
                  <a:cubicBezTo>
                    <a:pt x="8924" y="11653"/>
                    <a:pt x="7615" y="11970"/>
                    <a:pt x="6605" y="13751"/>
                  </a:cubicBezTo>
                  <a:cubicBezTo>
                    <a:pt x="6517" y="13906"/>
                    <a:pt x="6354" y="14002"/>
                    <a:pt x="6176" y="14002"/>
                  </a:cubicBezTo>
                  <a:cubicBezTo>
                    <a:pt x="6175" y="14002"/>
                    <a:pt x="6174" y="14002"/>
                    <a:pt x="6173" y="14002"/>
                  </a:cubicBezTo>
                  <a:cubicBezTo>
                    <a:pt x="6088" y="14002"/>
                    <a:pt x="6002" y="13980"/>
                    <a:pt x="5928" y="13937"/>
                  </a:cubicBezTo>
                  <a:cubicBezTo>
                    <a:pt x="5690" y="13802"/>
                    <a:pt x="5606" y="13500"/>
                    <a:pt x="5742" y="13262"/>
                  </a:cubicBezTo>
                  <a:cubicBezTo>
                    <a:pt x="6723" y="11531"/>
                    <a:pt x="7984" y="10919"/>
                    <a:pt x="8998" y="10739"/>
                  </a:cubicBezTo>
                  <a:cubicBezTo>
                    <a:pt x="7731" y="9585"/>
                    <a:pt x="7418" y="8328"/>
                    <a:pt x="7413" y="8303"/>
                  </a:cubicBezTo>
                  <a:cubicBezTo>
                    <a:pt x="7357" y="8038"/>
                    <a:pt x="7524" y="7777"/>
                    <a:pt x="7788" y="7717"/>
                  </a:cubicBezTo>
                  <a:cubicBezTo>
                    <a:pt x="7825" y="7709"/>
                    <a:pt x="7861" y="7705"/>
                    <a:pt x="7897" y="7705"/>
                  </a:cubicBezTo>
                  <a:close/>
                  <a:moveTo>
                    <a:pt x="20399" y="6816"/>
                  </a:moveTo>
                  <a:cubicBezTo>
                    <a:pt x="20520" y="6816"/>
                    <a:pt x="20641" y="6860"/>
                    <a:pt x="20737" y="6949"/>
                  </a:cubicBezTo>
                  <a:cubicBezTo>
                    <a:pt x="20936" y="7135"/>
                    <a:pt x="20948" y="7445"/>
                    <a:pt x="20765" y="7647"/>
                  </a:cubicBezTo>
                  <a:cubicBezTo>
                    <a:pt x="20735" y="7680"/>
                    <a:pt x="20163" y="8330"/>
                    <a:pt x="20285" y="9376"/>
                  </a:cubicBezTo>
                  <a:cubicBezTo>
                    <a:pt x="20426" y="10578"/>
                    <a:pt x="21451" y="11865"/>
                    <a:pt x="23249" y="13096"/>
                  </a:cubicBezTo>
                  <a:cubicBezTo>
                    <a:pt x="23474" y="13252"/>
                    <a:pt x="23531" y="13561"/>
                    <a:pt x="23376" y="13787"/>
                  </a:cubicBezTo>
                  <a:lnTo>
                    <a:pt x="23377" y="13787"/>
                  </a:lnTo>
                  <a:cubicBezTo>
                    <a:pt x="23280" y="13927"/>
                    <a:pt x="23125" y="14002"/>
                    <a:pt x="22967" y="14002"/>
                  </a:cubicBezTo>
                  <a:cubicBezTo>
                    <a:pt x="22870" y="14002"/>
                    <a:pt x="22772" y="13974"/>
                    <a:pt x="22687" y="13915"/>
                  </a:cubicBezTo>
                  <a:cubicBezTo>
                    <a:pt x="22286" y="13640"/>
                    <a:pt x="21901" y="13343"/>
                    <a:pt x="21532" y="13027"/>
                  </a:cubicBezTo>
                  <a:cubicBezTo>
                    <a:pt x="20962" y="13046"/>
                    <a:pt x="19012" y="13194"/>
                    <a:pt x="17953" y="14275"/>
                  </a:cubicBezTo>
                  <a:cubicBezTo>
                    <a:pt x="17458" y="14780"/>
                    <a:pt x="17230" y="15414"/>
                    <a:pt x="17258" y="16211"/>
                  </a:cubicBezTo>
                  <a:cubicBezTo>
                    <a:pt x="17266" y="16484"/>
                    <a:pt x="17053" y="16715"/>
                    <a:pt x="16779" y="16723"/>
                  </a:cubicBezTo>
                  <a:lnTo>
                    <a:pt x="16761" y="16723"/>
                  </a:lnTo>
                  <a:cubicBezTo>
                    <a:pt x="16494" y="16723"/>
                    <a:pt x="16274" y="16512"/>
                    <a:pt x="16265" y="16244"/>
                  </a:cubicBezTo>
                  <a:cubicBezTo>
                    <a:pt x="16229" y="15175"/>
                    <a:pt x="16560" y="14278"/>
                    <a:pt x="17248" y="13577"/>
                  </a:cubicBezTo>
                  <a:cubicBezTo>
                    <a:pt x="18196" y="12611"/>
                    <a:pt x="19616" y="12250"/>
                    <a:pt x="20601" y="12113"/>
                  </a:cubicBezTo>
                  <a:cubicBezTo>
                    <a:pt x="19836" y="11245"/>
                    <a:pt x="19394" y="10359"/>
                    <a:pt x="19296" y="9462"/>
                  </a:cubicBezTo>
                  <a:cubicBezTo>
                    <a:pt x="19132" y="7957"/>
                    <a:pt x="20002" y="7009"/>
                    <a:pt x="20039" y="6970"/>
                  </a:cubicBezTo>
                  <a:cubicBezTo>
                    <a:pt x="20137" y="6868"/>
                    <a:pt x="20268" y="6816"/>
                    <a:pt x="20399" y="6816"/>
                  </a:cubicBezTo>
                  <a:close/>
                  <a:moveTo>
                    <a:pt x="12748" y="0"/>
                  </a:moveTo>
                  <a:cubicBezTo>
                    <a:pt x="10923" y="0"/>
                    <a:pt x="9154" y="1506"/>
                    <a:pt x="9154" y="1506"/>
                  </a:cubicBezTo>
                  <a:cubicBezTo>
                    <a:pt x="8846" y="1441"/>
                    <a:pt x="8556" y="1411"/>
                    <a:pt x="8282" y="1411"/>
                  </a:cubicBezTo>
                  <a:cubicBezTo>
                    <a:pt x="6845" y="1411"/>
                    <a:pt x="5876" y="2229"/>
                    <a:pt x="5287" y="2977"/>
                  </a:cubicBezTo>
                  <a:cubicBezTo>
                    <a:pt x="5818" y="3499"/>
                    <a:pt x="6580" y="4189"/>
                    <a:pt x="7287" y="4607"/>
                  </a:cubicBezTo>
                  <a:cubicBezTo>
                    <a:pt x="7513" y="4751"/>
                    <a:pt x="7585" y="5048"/>
                    <a:pt x="7449" y="5279"/>
                  </a:cubicBezTo>
                  <a:cubicBezTo>
                    <a:pt x="7356" y="5435"/>
                    <a:pt x="7191" y="5523"/>
                    <a:pt x="7021" y="5523"/>
                  </a:cubicBezTo>
                  <a:cubicBezTo>
                    <a:pt x="6940" y="5523"/>
                    <a:pt x="6858" y="5503"/>
                    <a:pt x="6782" y="5461"/>
                  </a:cubicBezTo>
                  <a:cubicBezTo>
                    <a:pt x="6051" y="5028"/>
                    <a:pt x="5296" y="4364"/>
                    <a:pt x="4736" y="3826"/>
                  </a:cubicBezTo>
                  <a:cubicBezTo>
                    <a:pt x="4624" y="4041"/>
                    <a:pt x="4566" y="4184"/>
                    <a:pt x="4566" y="4184"/>
                  </a:cubicBezTo>
                  <a:cubicBezTo>
                    <a:pt x="1982" y="5394"/>
                    <a:pt x="1864" y="6993"/>
                    <a:pt x="2202" y="8101"/>
                  </a:cubicBezTo>
                  <a:cubicBezTo>
                    <a:pt x="2404" y="8030"/>
                    <a:pt x="2616" y="7995"/>
                    <a:pt x="2828" y="7995"/>
                  </a:cubicBezTo>
                  <a:cubicBezTo>
                    <a:pt x="2901" y="7995"/>
                    <a:pt x="2974" y="7999"/>
                    <a:pt x="3046" y="8007"/>
                  </a:cubicBezTo>
                  <a:cubicBezTo>
                    <a:pt x="3737" y="8086"/>
                    <a:pt x="4388" y="8517"/>
                    <a:pt x="4983" y="9290"/>
                  </a:cubicBezTo>
                  <a:cubicBezTo>
                    <a:pt x="5153" y="9507"/>
                    <a:pt x="5113" y="9822"/>
                    <a:pt x="4894" y="9990"/>
                  </a:cubicBezTo>
                  <a:cubicBezTo>
                    <a:pt x="4804" y="10059"/>
                    <a:pt x="4698" y="10093"/>
                    <a:pt x="4593" y="10093"/>
                  </a:cubicBezTo>
                  <a:cubicBezTo>
                    <a:pt x="4442" y="10093"/>
                    <a:pt x="4293" y="10024"/>
                    <a:pt x="4196" y="9895"/>
                  </a:cubicBezTo>
                  <a:cubicBezTo>
                    <a:pt x="3635" y="9166"/>
                    <a:pt x="3153" y="8989"/>
                    <a:pt x="2817" y="8989"/>
                  </a:cubicBezTo>
                  <a:cubicBezTo>
                    <a:pt x="2743" y="8989"/>
                    <a:pt x="2675" y="8997"/>
                    <a:pt x="2616" y="9011"/>
                  </a:cubicBezTo>
                  <a:cubicBezTo>
                    <a:pt x="2698" y="9147"/>
                    <a:pt x="2789" y="9278"/>
                    <a:pt x="2889" y="9401"/>
                  </a:cubicBezTo>
                  <a:cubicBezTo>
                    <a:pt x="0" y="11544"/>
                    <a:pt x="2516" y="14805"/>
                    <a:pt x="2516" y="14805"/>
                  </a:cubicBezTo>
                  <a:cubicBezTo>
                    <a:pt x="1854" y="17575"/>
                    <a:pt x="3173" y="18706"/>
                    <a:pt x="4191" y="19162"/>
                  </a:cubicBezTo>
                  <a:cubicBezTo>
                    <a:pt x="4242" y="19091"/>
                    <a:pt x="4305" y="19028"/>
                    <a:pt x="4391" y="18990"/>
                  </a:cubicBezTo>
                  <a:cubicBezTo>
                    <a:pt x="4424" y="18975"/>
                    <a:pt x="4992" y="18710"/>
                    <a:pt x="5213" y="18054"/>
                  </a:cubicBezTo>
                  <a:cubicBezTo>
                    <a:pt x="5418" y="17448"/>
                    <a:pt x="5273" y="16684"/>
                    <a:pt x="4782" y="15783"/>
                  </a:cubicBezTo>
                  <a:cubicBezTo>
                    <a:pt x="4651" y="15542"/>
                    <a:pt x="4739" y="15241"/>
                    <a:pt x="4981" y="15110"/>
                  </a:cubicBezTo>
                  <a:cubicBezTo>
                    <a:pt x="5056" y="15069"/>
                    <a:pt x="5137" y="15049"/>
                    <a:pt x="5217" y="15049"/>
                  </a:cubicBezTo>
                  <a:cubicBezTo>
                    <a:pt x="5393" y="15049"/>
                    <a:pt x="5563" y="15143"/>
                    <a:pt x="5653" y="15308"/>
                  </a:cubicBezTo>
                  <a:cubicBezTo>
                    <a:pt x="5917" y="15793"/>
                    <a:pt x="6095" y="16255"/>
                    <a:pt x="6197" y="16694"/>
                  </a:cubicBezTo>
                  <a:cubicBezTo>
                    <a:pt x="6986" y="16292"/>
                    <a:pt x="8395" y="15728"/>
                    <a:pt x="10102" y="15728"/>
                  </a:cubicBezTo>
                  <a:cubicBezTo>
                    <a:pt x="10831" y="15728"/>
                    <a:pt x="11615" y="15831"/>
                    <a:pt x="12428" y="16094"/>
                  </a:cubicBezTo>
                  <a:cubicBezTo>
                    <a:pt x="12689" y="16180"/>
                    <a:pt x="12831" y="16459"/>
                    <a:pt x="12747" y="16720"/>
                  </a:cubicBezTo>
                  <a:cubicBezTo>
                    <a:pt x="12679" y="16929"/>
                    <a:pt x="12485" y="17063"/>
                    <a:pt x="12275" y="17063"/>
                  </a:cubicBezTo>
                  <a:cubicBezTo>
                    <a:pt x="12225" y="17063"/>
                    <a:pt x="12173" y="17055"/>
                    <a:pt x="12122" y="17039"/>
                  </a:cubicBezTo>
                  <a:cubicBezTo>
                    <a:pt x="11425" y="16813"/>
                    <a:pt x="10748" y="16725"/>
                    <a:pt x="10115" y="16725"/>
                  </a:cubicBezTo>
                  <a:cubicBezTo>
                    <a:pt x="8262" y="16725"/>
                    <a:pt x="6787" y="17483"/>
                    <a:pt x="6276" y="17782"/>
                  </a:cubicBezTo>
                  <a:cubicBezTo>
                    <a:pt x="6257" y="17991"/>
                    <a:pt x="6213" y="18195"/>
                    <a:pt x="6147" y="18394"/>
                  </a:cubicBezTo>
                  <a:cubicBezTo>
                    <a:pt x="5949" y="18962"/>
                    <a:pt x="5593" y="19341"/>
                    <a:pt x="5293" y="19580"/>
                  </a:cubicBezTo>
                  <a:cubicBezTo>
                    <a:pt x="6057" y="20833"/>
                    <a:pt x="7022" y="21139"/>
                    <a:pt x="7780" y="21139"/>
                  </a:cubicBezTo>
                  <a:cubicBezTo>
                    <a:pt x="8502" y="21139"/>
                    <a:pt x="9037" y="20862"/>
                    <a:pt x="9037" y="20862"/>
                  </a:cubicBezTo>
                  <a:cubicBezTo>
                    <a:pt x="9713" y="22177"/>
                    <a:pt x="10741" y="22584"/>
                    <a:pt x="11754" y="22584"/>
                  </a:cubicBezTo>
                  <a:cubicBezTo>
                    <a:pt x="13007" y="22584"/>
                    <a:pt x="14238" y="21962"/>
                    <a:pt x="14750" y="21668"/>
                  </a:cubicBezTo>
                  <a:cubicBezTo>
                    <a:pt x="14518" y="20008"/>
                    <a:pt x="13584" y="18872"/>
                    <a:pt x="13572" y="18858"/>
                  </a:cubicBezTo>
                  <a:cubicBezTo>
                    <a:pt x="13399" y="18648"/>
                    <a:pt x="13426" y="18337"/>
                    <a:pt x="13634" y="18161"/>
                  </a:cubicBezTo>
                  <a:cubicBezTo>
                    <a:pt x="13727" y="18083"/>
                    <a:pt x="13840" y="18044"/>
                    <a:pt x="13953" y="18044"/>
                  </a:cubicBezTo>
                  <a:cubicBezTo>
                    <a:pt x="14093" y="18044"/>
                    <a:pt x="14232" y="18103"/>
                    <a:pt x="14331" y="18218"/>
                  </a:cubicBezTo>
                  <a:cubicBezTo>
                    <a:pt x="14392" y="18290"/>
                    <a:pt x="15662" y="19824"/>
                    <a:pt x="15783" y="22056"/>
                  </a:cubicBezTo>
                  <a:cubicBezTo>
                    <a:pt x="15966" y="22109"/>
                    <a:pt x="16158" y="22132"/>
                    <a:pt x="16352" y="22132"/>
                  </a:cubicBezTo>
                  <a:cubicBezTo>
                    <a:pt x="17373" y="22132"/>
                    <a:pt x="18448" y="21515"/>
                    <a:pt x="18448" y="21515"/>
                  </a:cubicBezTo>
                  <a:cubicBezTo>
                    <a:pt x="18768" y="21899"/>
                    <a:pt x="19119" y="22115"/>
                    <a:pt x="19445" y="22237"/>
                  </a:cubicBezTo>
                  <a:cubicBezTo>
                    <a:pt x="19507" y="22103"/>
                    <a:pt x="19620" y="21994"/>
                    <a:pt x="19776" y="21958"/>
                  </a:cubicBezTo>
                  <a:cubicBezTo>
                    <a:pt x="19794" y="21954"/>
                    <a:pt x="21629" y="21511"/>
                    <a:pt x="22190" y="20316"/>
                  </a:cubicBezTo>
                  <a:cubicBezTo>
                    <a:pt x="22451" y="19758"/>
                    <a:pt x="22391" y="19090"/>
                    <a:pt x="22011" y="18331"/>
                  </a:cubicBezTo>
                  <a:cubicBezTo>
                    <a:pt x="21900" y="18088"/>
                    <a:pt x="22000" y="17800"/>
                    <a:pt x="22240" y="17680"/>
                  </a:cubicBezTo>
                  <a:cubicBezTo>
                    <a:pt x="22311" y="17644"/>
                    <a:pt x="22387" y="17627"/>
                    <a:pt x="22462" y="17627"/>
                  </a:cubicBezTo>
                  <a:cubicBezTo>
                    <a:pt x="22638" y="17627"/>
                    <a:pt x="22809" y="17721"/>
                    <a:pt x="22899" y="17887"/>
                  </a:cubicBezTo>
                  <a:cubicBezTo>
                    <a:pt x="23421" y="18934"/>
                    <a:pt x="23485" y="19894"/>
                    <a:pt x="23085" y="20742"/>
                  </a:cubicBezTo>
                  <a:cubicBezTo>
                    <a:pt x="22600" y="21770"/>
                    <a:pt x="21540" y="22360"/>
                    <a:pt x="20797" y="22662"/>
                  </a:cubicBezTo>
                  <a:cubicBezTo>
                    <a:pt x="21523" y="23723"/>
                    <a:pt x="24052" y="27254"/>
                    <a:pt x="25714" y="27432"/>
                  </a:cubicBezTo>
                  <a:cubicBezTo>
                    <a:pt x="25794" y="27440"/>
                    <a:pt x="25876" y="27445"/>
                    <a:pt x="25958" y="27445"/>
                  </a:cubicBezTo>
                  <a:cubicBezTo>
                    <a:pt x="26177" y="27445"/>
                    <a:pt x="26402" y="27415"/>
                    <a:pt x="26630" y="27363"/>
                  </a:cubicBezTo>
                  <a:cubicBezTo>
                    <a:pt x="28820" y="26868"/>
                    <a:pt x="30052" y="24535"/>
                    <a:pt x="29428" y="22390"/>
                  </a:cubicBezTo>
                  <a:cubicBezTo>
                    <a:pt x="28733" y="22182"/>
                    <a:pt x="28043" y="22038"/>
                    <a:pt x="27427" y="22038"/>
                  </a:cubicBezTo>
                  <a:cubicBezTo>
                    <a:pt x="26577" y="22038"/>
                    <a:pt x="25869" y="22312"/>
                    <a:pt x="25483" y="23064"/>
                  </a:cubicBezTo>
                  <a:cubicBezTo>
                    <a:pt x="25346" y="23331"/>
                    <a:pt x="25325" y="23658"/>
                    <a:pt x="25430" y="23878"/>
                  </a:cubicBezTo>
                  <a:cubicBezTo>
                    <a:pt x="25499" y="24022"/>
                    <a:pt x="25617" y="24111"/>
                    <a:pt x="25788" y="24146"/>
                  </a:cubicBezTo>
                  <a:cubicBezTo>
                    <a:pt x="26053" y="24205"/>
                    <a:pt x="26222" y="24466"/>
                    <a:pt x="26166" y="24731"/>
                  </a:cubicBezTo>
                  <a:cubicBezTo>
                    <a:pt x="26118" y="24965"/>
                    <a:pt x="25911" y="25126"/>
                    <a:pt x="25681" y="25126"/>
                  </a:cubicBezTo>
                  <a:cubicBezTo>
                    <a:pt x="25650" y="25126"/>
                    <a:pt x="25618" y="25123"/>
                    <a:pt x="25586" y="25117"/>
                  </a:cubicBezTo>
                  <a:cubicBezTo>
                    <a:pt x="25111" y="25019"/>
                    <a:pt x="24738" y="24731"/>
                    <a:pt x="24535" y="24306"/>
                  </a:cubicBezTo>
                  <a:cubicBezTo>
                    <a:pt x="24296" y="23806"/>
                    <a:pt x="24321" y="23157"/>
                    <a:pt x="24599" y="22612"/>
                  </a:cubicBezTo>
                  <a:cubicBezTo>
                    <a:pt x="25208" y="21426"/>
                    <a:pt x="26287" y="21050"/>
                    <a:pt x="27427" y="21050"/>
                  </a:cubicBezTo>
                  <a:cubicBezTo>
                    <a:pt x="28426" y="21050"/>
                    <a:pt x="29472" y="21338"/>
                    <a:pt x="30291" y="21621"/>
                  </a:cubicBezTo>
                  <a:cubicBezTo>
                    <a:pt x="32381" y="20179"/>
                    <a:pt x="31935" y="17525"/>
                    <a:pt x="31818" y="16985"/>
                  </a:cubicBezTo>
                  <a:cubicBezTo>
                    <a:pt x="31232" y="16947"/>
                    <a:pt x="30628" y="16790"/>
                    <a:pt x="30050" y="16570"/>
                  </a:cubicBezTo>
                  <a:cubicBezTo>
                    <a:pt x="30034" y="16570"/>
                    <a:pt x="30017" y="16579"/>
                    <a:pt x="29999" y="16579"/>
                  </a:cubicBezTo>
                  <a:lnTo>
                    <a:pt x="29969" y="16579"/>
                  </a:lnTo>
                  <a:cubicBezTo>
                    <a:pt x="29688" y="16579"/>
                    <a:pt x="27167" y="16638"/>
                    <a:pt x="26529" y="18685"/>
                  </a:cubicBezTo>
                  <a:cubicBezTo>
                    <a:pt x="26463" y="18897"/>
                    <a:pt x="26267" y="19033"/>
                    <a:pt x="26056" y="19033"/>
                  </a:cubicBezTo>
                  <a:cubicBezTo>
                    <a:pt x="26007" y="19033"/>
                    <a:pt x="25957" y="19026"/>
                    <a:pt x="25908" y="19010"/>
                  </a:cubicBezTo>
                  <a:cubicBezTo>
                    <a:pt x="25646" y="18930"/>
                    <a:pt x="25500" y="18651"/>
                    <a:pt x="25582" y="18389"/>
                  </a:cubicBezTo>
                  <a:cubicBezTo>
                    <a:pt x="26083" y="16780"/>
                    <a:pt x="27390" y="16096"/>
                    <a:pt x="28455" y="15804"/>
                  </a:cubicBezTo>
                  <a:cubicBezTo>
                    <a:pt x="27651" y="15344"/>
                    <a:pt x="27084" y="14918"/>
                    <a:pt x="27025" y="14872"/>
                  </a:cubicBezTo>
                  <a:cubicBezTo>
                    <a:pt x="26834" y="14724"/>
                    <a:pt x="26798" y="14450"/>
                    <a:pt x="26944" y="14258"/>
                  </a:cubicBezTo>
                  <a:cubicBezTo>
                    <a:pt x="27031" y="14146"/>
                    <a:pt x="27161" y="14087"/>
                    <a:pt x="27292" y="14087"/>
                  </a:cubicBezTo>
                  <a:cubicBezTo>
                    <a:pt x="27385" y="14087"/>
                    <a:pt x="27478" y="14117"/>
                    <a:pt x="27558" y="14177"/>
                  </a:cubicBezTo>
                  <a:cubicBezTo>
                    <a:pt x="28027" y="14536"/>
                    <a:pt x="28955" y="15145"/>
                    <a:pt x="29961" y="15587"/>
                  </a:cubicBezTo>
                  <a:lnTo>
                    <a:pt x="30011" y="15587"/>
                  </a:lnTo>
                  <a:cubicBezTo>
                    <a:pt x="30148" y="15591"/>
                    <a:pt x="30278" y="15651"/>
                    <a:pt x="30369" y="15755"/>
                  </a:cubicBezTo>
                  <a:cubicBezTo>
                    <a:pt x="30951" y="15978"/>
                    <a:pt x="31541" y="16128"/>
                    <a:pt x="32069" y="16128"/>
                  </a:cubicBezTo>
                  <a:cubicBezTo>
                    <a:pt x="32241" y="16128"/>
                    <a:pt x="32406" y="16112"/>
                    <a:pt x="32562" y="16078"/>
                  </a:cubicBezTo>
                  <a:cubicBezTo>
                    <a:pt x="35308" y="12789"/>
                    <a:pt x="32074" y="10450"/>
                    <a:pt x="32074" y="10450"/>
                  </a:cubicBezTo>
                  <a:cubicBezTo>
                    <a:pt x="32177" y="7671"/>
                    <a:pt x="30349" y="6752"/>
                    <a:pt x="29378" y="6459"/>
                  </a:cubicBezTo>
                  <a:cubicBezTo>
                    <a:pt x="29076" y="6908"/>
                    <a:pt x="28676" y="7322"/>
                    <a:pt x="28262" y="7682"/>
                  </a:cubicBezTo>
                  <a:cubicBezTo>
                    <a:pt x="28279" y="7732"/>
                    <a:pt x="28288" y="7785"/>
                    <a:pt x="28289" y="7838"/>
                  </a:cubicBezTo>
                  <a:cubicBezTo>
                    <a:pt x="28288" y="7869"/>
                    <a:pt x="28231" y="10846"/>
                    <a:pt x="30273" y="11367"/>
                  </a:cubicBezTo>
                  <a:cubicBezTo>
                    <a:pt x="30541" y="11433"/>
                    <a:pt x="30705" y="11705"/>
                    <a:pt x="30637" y="11973"/>
                  </a:cubicBezTo>
                  <a:cubicBezTo>
                    <a:pt x="30580" y="12197"/>
                    <a:pt x="30377" y="12346"/>
                    <a:pt x="30156" y="12346"/>
                  </a:cubicBezTo>
                  <a:cubicBezTo>
                    <a:pt x="30114" y="12346"/>
                    <a:pt x="30070" y="12341"/>
                    <a:pt x="30027" y="12329"/>
                  </a:cubicBezTo>
                  <a:cubicBezTo>
                    <a:pt x="27870" y="11778"/>
                    <a:pt x="27414" y="9508"/>
                    <a:pt x="27320" y="8409"/>
                  </a:cubicBezTo>
                  <a:cubicBezTo>
                    <a:pt x="26742" y="8807"/>
                    <a:pt x="26279" y="9055"/>
                    <a:pt x="26228" y="9083"/>
                  </a:cubicBezTo>
                  <a:cubicBezTo>
                    <a:pt x="26176" y="9108"/>
                    <a:pt x="26121" y="9120"/>
                    <a:pt x="26067" y="9120"/>
                  </a:cubicBezTo>
                  <a:cubicBezTo>
                    <a:pt x="25934" y="9120"/>
                    <a:pt x="25805" y="9048"/>
                    <a:pt x="25739" y="8922"/>
                  </a:cubicBezTo>
                  <a:cubicBezTo>
                    <a:pt x="25646" y="8745"/>
                    <a:pt x="25711" y="8526"/>
                    <a:pt x="25884" y="8428"/>
                  </a:cubicBezTo>
                  <a:cubicBezTo>
                    <a:pt x="26546" y="8080"/>
                    <a:pt x="28002" y="7145"/>
                    <a:pt x="28729" y="6103"/>
                  </a:cubicBezTo>
                  <a:cubicBezTo>
                    <a:pt x="28100" y="3561"/>
                    <a:pt x="25957" y="3194"/>
                    <a:pt x="24773" y="3194"/>
                  </a:cubicBezTo>
                  <a:cubicBezTo>
                    <a:pt x="24292" y="3194"/>
                    <a:pt x="23969" y="3254"/>
                    <a:pt x="23969" y="3254"/>
                  </a:cubicBezTo>
                  <a:cubicBezTo>
                    <a:pt x="23025" y="1871"/>
                    <a:pt x="21904" y="1513"/>
                    <a:pt x="20996" y="1513"/>
                  </a:cubicBezTo>
                  <a:cubicBezTo>
                    <a:pt x="20569" y="1513"/>
                    <a:pt x="20190" y="1592"/>
                    <a:pt x="19897" y="1681"/>
                  </a:cubicBezTo>
                  <a:cubicBezTo>
                    <a:pt x="18911" y="2740"/>
                    <a:pt x="17371" y="4726"/>
                    <a:pt x="17256" y="6920"/>
                  </a:cubicBezTo>
                  <a:cubicBezTo>
                    <a:pt x="17241" y="7184"/>
                    <a:pt x="17024" y="7390"/>
                    <a:pt x="16761" y="7390"/>
                  </a:cubicBezTo>
                  <a:cubicBezTo>
                    <a:pt x="16751" y="7390"/>
                    <a:pt x="16742" y="7390"/>
                    <a:pt x="16734" y="7389"/>
                  </a:cubicBezTo>
                  <a:cubicBezTo>
                    <a:pt x="16460" y="7375"/>
                    <a:pt x="16249" y="7142"/>
                    <a:pt x="16264" y="6868"/>
                  </a:cubicBezTo>
                  <a:cubicBezTo>
                    <a:pt x="16309" y="6016"/>
                    <a:pt x="16535" y="5206"/>
                    <a:pt x="16851" y="4457"/>
                  </a:cubicBezTo>
                  <a:lnTo>
                    <a:pt x="16851" y="4457"/>
                  </a:lnTo>
                  <a:cubicBezTo>
                    <a:pt x="15686" y="4643"/>
                    <a:pt x="13603" y="5280"/>
                    <a:pt x="12736" y="7491"/>
                  </a:cubicBezTo>
                  <a:cubicBezTo>
                    <a:pt x="12658" y="7685"/>
                    <a:pt x="12472" y="7803"/>
                    <a:pt x="12275" y="7803"/>
                  </a:cubicBezTo>
                  <a:cubicBezTo>
                    <a:pt x="12215" y="7803"/>
                    <a:pt x="12154" y="7791"/>
                    <a:pt x="12094" y="7768"/>
                  </a:cubicBezTo>
                  <a:cubicBezTo>
                    <a:pt x="11841" y="7669"/>
                    <a:pt x="11715" y="7384"/>
                    <a:pt x="11811" y="7130"/>
                  </a:cubicBezTo>
                  <a:cubicBezTo>
                    <a:pt x="13067" y="3931"/>
                    <a:pt x="16363" y="3466"/>
                    <a:pt x="17379" y="3399"/>
                  </a:cubicBezTo>
                  <a:cubicBezTo>
                    <a:pt x="17853" y="2572"/>
                    <a:pt x="18405" y="1861"/>
                    <a:pt x="18887" y="1314"/>
                  </a:cubicBezTo>
                  <a:cubicBezTo>
                    <a:pt x="18237" y="496"/>
                    <a:pt x="17404" y="256"/>
                    <a:pt x="16651" y="256"/>
                  </a:cubicBezTo>
                  <a:cubicBezTo>
                    <a:pt x="15583" y="256"/>
                    <a:pt x="14675" y="738"/>
                    <a:pt x="14675" y="738"/>
                  </a:cubicBezTo>
                  <a:cubicBezTo>
                    <a:pt x="14080" y="198"/>
                    <a:pt x="13410" y="0"/>
                    <a:pt x="1274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2" name="Google Shape;882;g152c1ec1c0a_0_960"/>
            <p:cNvSpPr/>
            <p:nvPr/>
          </p:nvSpPr>
          <p:spPr>
            <a:xfrm>
              <a:off x="3671675" y="2180750"/>
              <a:ext cx="292050" cy="159300"/>
            </a:xfrm>
            <a:custGeom>
              <a:avLst/>
              <a:gdLst/>
              <a:ahLst/>
              <a:cxnLst/>
              <a:rect l="l" t="t" r="r" b="b"/>
              <a:pathLst>
                <a:path w="11682" h="6372" extrusionOk="0">
                  <a:moveTo>
                    <a:pt x="5841" y="1"/>
                  </a:moveTo>
                  <a:cubicBezTo>
                    <a:pt x="4796" y="1"/>
                    <a:pt x="3751" y="184"/>
                    <a:pt x="2756" y="552"/>
                  </a:cubicBezTo>
                  <a:lnTo>
                    <a:pt x="0" y="1568"/>
                  </a:lnTo>
                  <a:lnTo>
                    <a:pt x="1295" y="6372"/>
                  </a:lnTo>
                  <a:cubicBezTo>
                    <a:pt x="2712" y="5598"/>
                    <a:pt x="4276" y="5211"/>
                    <a:pt x="5841" y="5211"/>
                  </a:cubicBezTo>
                  <a:cubicBezTo>
                    <a:pt x="7406" y="5211"/>
                    <a:pt x="8970" y="5598"/>
                    <a:pt x="10387" y="6372"/>
                  </a:cubicBezTo>
                  <a:lnTo>
                    <a:pt x="11681" y="1568"/>
                  </a:lnTo>
                  <a:lnTo>
                    <a:pt x="8926" y="552"/>
                  </a:lnTo>
                  <a:cubicBezTo>
                    <a:pt x="7930" y="184"/>
                    <a:pt x="6886" y="1"/>
                    <a:pt x="584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3" name="Google Shape;883;g152c1ec1c0a_0_960"/>
            <p:cNvSpPr/>
            <p:nvPr/>
          </p:nvSpPr>
          <p:spPr>
            <a:xfrm>
              <a:off x="3052825" y="2036550"/>
              <a:ext cx="690575" cy="1067525"/>
            </a:xfrm>
            <a:custGeom>
              <a:avLst/>
              <a:gdLst/>
              <a:ahLst/>
              <a:cxnLst/>
              <a:rect l="l" t="t" r="r" b="b"/>
              <a:pathLst>
                <a:path w="27623" h="42701" extrusionOk="0">
                  <a:moveTo>
                    <a:pt x="17888" y="0"/>
                  </a:moveTo>
                  <a:cubicBezTo>
                    <a:pt x="17706" y="0"/>
                    <a:pt x="17520" y="10"/>
                    <a:pt x="17330" y="31"/>
                  </a:cubicBezTo>
                  <a:cubicBezTo>
                    <a:pt x="12158" y="591"/>
                    <a:pt x="0" y="22392"/>
                    <a:pt x="4473" y="37624"/>
                  </a:cubicBezTo>
                  <a:cubicBezTo>
                    <a:pt x="5555" y="41309"/>
                    <a:pt x="7521" y="42700"/>
                    <a:pt x="9767" y="42700"/>
                  </a:cubicBezTo>
                  <a:cubicBezTo>
                    <a:pt x="12486" y="42700"/>
                    <a:pt x="15616" y="40659"/>
                    <a:pt x="18081" y="38179"/>
                  </a:cubicBezTo>
                  <a:cubicBezTo>
                    <a:pt x="24229" y="31992"/>
                    <a:pt x="27622" y="24014"/>
                    <a:pt x="26526" y="15177"/>
                  </a:cubicBezTo>
                  <a:cubicBezTo>
                    <a:pt x="26401" y="14157"/>
                    <a:pt x="26241" y="13145"/>
                    <a:pt x="26049" y="12141"/>
                  </a:cubicBezTo>
                  <a:cubicBezTo>
                    <a:pt x="24966" y="14070"/>
                    <a:pt x="23068" y="16597"/>
                    <a:pt x="19992" y="18251"/>
                  </a:cubicBezTo>
                  <a:cubicBezTo>
                    <a:pt x="20036" y="18954"/>
                    <a:pt x="20299" y="20718"/>
                    <a:pt x="21832" y="21740"/>
                  </a:cubicBezTo>
                  <a:cubicBezTo>
                    <a:pt x="22075" y="21916"/>
                    <a:pt x="22135" y="22253"/>
                    <a:pt x="21968" y="22502"/>
                  </a:cubicBezTo>
                  <a:cubicBezTo>
                    <a:pt x="21861" y="22663"/>
                    <a:pt x="21684" y="22752"/>
                    <a:pt x="21502" y="22752"/>
                  </a:cubicBezTo>
                  <a:cubicBezTo>
                    <a:pt x="21403" y="22752"/>
                    <a:pt x="21303" y="22725"/>
                    <a:pt x="21212" y="22670"/>
                  </a:cubicBezTo>
                  <a:cubicBezTo>
                    <a:pt x="19534" y="21551"/>
                    <a:pt x="19051" y="19808"/>
                    <a:pt x="18917" y="18763"/>
                  </a:cubicBezTo>
                  <a:cubicBezTo>
                    <a:pt x="18071" y="19111"/>
                    <a:pt x="17331" y="19285"/>
                    <a:pt x="16674" y="19379"/>
                  </a:cubicBezTo>
                  <a:cubicBezTo>
                    <a:pt x="17196" y="20517"/>
                    <a:pt x="18061" y="22742"/>
                    <a:pt x="17733" y="24364"/>
                  </a:cubicBezTo>
                  <a:cubicBezTo>
                    <a:pt x="17295" y="26533"/>
                    <a:pt x="14428" y="29881"/>
                    <a:pt x="14306" y="30023"/>
                  </a:cubicBezTo>
                  <a:cubicBezTo>
                    <a:pt x="14195" y="30163"/>
                    <a:pt x="14031" y="30236"/>
                    <a:pt x="13865" y="30236"/>
                  </a:cubicBezTo>
                  <a:cubicBezTo>
                    <a:pt x="13736" y="30236"/>
                    <a:pt x="13607" y="30192"/>
                    <a:pt x="13501" y="30101"/>
                  </a:cubicBezTo>
                  <a:cubicBezTo>
                    <a:pt x="13260" y="29893"/>
                    <a:pt x="13240" y="29525"/>
                    <a:pt x="13459" y="29293"/>
                  </a:cubicBezTo>
                  <a:cubicBezTo>
                    <a:pt x="13828" y="28864"/>
                    <a:pt x="14491" y="28032"/>
                    <a:pt x="15121" y="27111"/>
                  </a:cubicBezTo>
                  <a:cubicBezTo>
                    <a:pt x="14595" y="26923"/>
                    <a:pt x="13793" y="26694"/>
                    <a:pt x="13009" y="26694"/>
                  </a:cubicBezTo>
                  <a:cubicBezTo>
                    <a:pt x="12389" y="26694"/>
                    <a:pt x="11779" y="26838"/>
                    <a:pt x="11326" y="27258"/>
                  </a:cubicBezTo>
                  <a:cubicBezTo>
                    <a:pt x="11217" y="27358"/>
                    <a:pt x="11081" y="27408"/>
                    <a:pt x="10945" y="27408"/>
                  </a:cubicBezTo>
                  <a:cubicBezTo>
                    <a:pt x="10795" y="27408"/>
                    <a:pt x="10645" y="27348"/>
                    <a:pt x="10535" y="27229"/>
                  </a:cubicBezTo>
                  <a:cubicBezTo>
                    <a:pt x="10326" y="27003"/>
                    <a:pt x="10339" y="26649"/>
                    <a:pt x="10565" y="26440"/>
                  </a:cubicBezTo>
                  <a:cubicBezTo>
                    <a:pt x="11261" y="25793"/>
                    <a:pt x="12148" y="25581"/>
                    <a:pt x="13012" y="25581"/>
                  </a:cubicBezTo>
                  <a:cubicBezTo>
                    <a:pt x="14103" y="25581"/>
                    <a:pt x="15157" y="25920"/>
                    <a:pt x="15741" y="26147"/>
                  </a:cubicBezTo>
                  <a:cubicBezTo>
                    <a:pt x="16175" y="25423"/>
                    <a:pt x="16523" y="24709"/>
                    <a:pt x="16638" y="24143"/>
                  </a:cubicBezTo>
                  <a:cubicBezTo>
                    <a:pt x="16914" y="22778"/>
                    <a:pt x="16018" y="20560"/>
                    <a:pt x="15492" y="19492"/>
                  </a:cubicBezTo>
                  <a:lnTo>
                    <a:pt x="15354" y="19502"/>
                  </a:lnTo>
                  <a:cubicBezTo>
                    <a:pt x="13951" y="19590"/>
                    <a:pt x="12893" y="19659"/>
                    <a:pt x="11440" y="21606"/>
                  </a:cubicBezTo>
                  <a:cubicBezTo>
                    <a:pt x="11438" y="21609"/>
                    <a:pt x="11438" y="21613"/>
                    <a:pt x="11437" y="21617"/>
                  </a:cubicBezTo>
                  <a:cubicBezTo>
                    <a:pt x="11424" y="21641"/>
                    <a:pt x="11403" y="21655"/>
                    <a:pt x="11388" y="21675"/>
                  </a:cubicBezTo>
                  <a:cubicBezTo>
                    <a:pt x="10508" y="22873"/>
                    <a:pt x="9483" y="24757"/>
                    <a:pt x="8151" y="27743"/>
                  </a:cubicBezTo>
                  <a:cubicBezTo>
                    <a:pt x="8060" y="27944"/>
                    <a:pt x="7860" y="28074"/>
                    <a:pt x="7640" y="28074"/>
                  </a:cubicBezTo>
                  <a:cubicBezTo>
                    <a:pt x="7561" y="28074"/>
                    <a:pt x="7484" y="28057"/>
                    <a:pt x="7413" y="28026"/>
                  </a:cubicBezTo>
                  <a:cubicBezTo>
                    <a:pt x="7130" y="27900"/>
                    <a:pt x="7004" y="27570"/>
                    <a:pt x="7130" y="27288"/>
                  </a:cubicBezTo>
                  <a:cubicBezTo>
                    <a:pt x="8255" y="24767"/>
                    <a:pt x="9189" y="22975"/>
                    <a:pt x="10025" y="21693"/>
                  </a:cubicBezTo>
                  <a:cubicBezTo>
                    <a:pt x="9950" y="21687"/>
                    <a:pt x="9869" y="21683"/>
                    <a:pt x="9782" y="21683"/>
                  </a:cubicBezTo>
                  <a:cubicBezTo>
                    <a:pt x="9153" y="21683"/>
                    <a:pt x="8212" y="21875"/>
                    <a:pt x="7019" y="22670"/>
                  </a:cubicBezTo>
                  <a:cubicBezTo>
                    <a:pt x="6928" y="22725"/>
                    <a:pt x="6828" y="22751"/>
                    <a:pt x="6729" y="22751"/>
                  </a:cubicBezTo>
                  <a:cubicBezTo>
                    <a:pt x="6548" y="22751"/>
                    <a:pt x="6370" y="22663"/>
                    <a:pt x="6262" y="22502"/>
                  </a:cubicBezTo>
                  <a:cubicBezTo>
                    <a:pt x="6096" y="22252"/>
                    <a:pt x="6156" y="21916"/>
                    <a:pt x="6399" y="21740"/>
                  </a:cubicBezTo>
                  <a:cubicBezTo>
                    <a:pt x="7790" y="20812"/>
                    <a:pt x="8948" y="20570"/>
                    <a:pt x="9779" y="20570"/>
                  </a:cubicBezTo>
                  <a:cubicBezTo>
                    <a:pt x="10179" y="20570"/>
                    <a:pt x="10503" y="20626"/>
                    <a:pt x="10741" y="20689"/>
                  </a:cubicBezTo>
                  <a:cubicBezTo>
                    <a:pt x="12297" y="18715"/>
                    <a:pt x="13574" y="18494"/>
                    <a:pt x="15283" y="18386"/>
                  </a:cubicBezTo>
                  <a:cubicBezTo>
                    <a:pt x="15440" y="18376"/>
                    <a:pt x="15602" y="18365"/>
                    <a:pt x="15766" y="18352"/>
                  </a:cubicBezTo>
                  <a:lnTo>
                    <a:pt x="15772" y="18352"/>
                  </a:lnTo>
                  <a:cubicBezTo>
                    <a:pt x="16713" y="18279"/>
                    <a:pt x="17786" y="18120"/>
                    <a:pt x="19175" y="17420"/>
                  </a:cubicBezTo>
                  <a:cubicBezTo>
                    <a:pt x="22869" y="15558"/>
                    <a:pt x="24824" y="12242"/>
                    <a:pt x="25670" y="10407"/>
                  </a:cubicBezTo>
                  <a:cubicBezTo>
                    <a:pt x="25537" y="9861"/>
                    <a:pt x="25390" y="9320"/>
                    <a:pt x="25229" y="8782"/>
                  </a:cubicBezTo>
                  <a:cubicBezTo>
                    <a:pt x="24448" y="10086"/>
                    <a:pt x="23286" y="11551"/>
                    <a:pt x="21854" y="11938"/>
                  </a:cubicBezTo>
                  <a:cubicBezTo>
                    <a:pt x="21380" y="12065"/>
                    <a:pt x="20900" y="12104"/>
                    <a:pt x="20408" y="12104"/>
                  </a:cubicBezTo>
                  <a:cubicBezTo>
                    <a:pt x="20027" y="12104"/>
                    <a:pt x="19639" y="12080"/>
                    <a:pt x="19241" y="12057"/>
                  </a:cubicBezTo>
                  <a:cubicBezTo>
                    <a:pt x="18844" y="12033"/>
                    <a:pt x="18443" y="12008"/>
                    <a:pt x="18039" y="12008"/>
                  </a:cubicBezTo>
                  <a:cubicBezTo>
                    <a:pt x="16561" y="12008"/>
                    <a:pt x="15041" y="12333"/>
                    <a:pt x="13470" y="14182"/>
                  </a:cubicBezTo>
                  <a:cubicBezTo>
                    <a:pt x="13360" y="14302"/>
                    <a:pt x="13209" y="14363"/>
                    <a:pt x="13058" y="14363"/>
                  </a:cubicBezTo>
                  <a:cubicBezTo>
                    <a:pt x="12930" y="14363"/>
                    <a:pt x="12801" y="14319"/>
                    <a:pt x="12696" y="14230"/>
                  </a:cubicBezTo>
                  <a:cubicBezTo>
                    <a:pt x="12466" y="14036"/>
                    <a:pt x="12432" y="13694"/>
                    <a:pt x="12618" y="13458"/>
                  </a:cubicBezTo>
                  <a:cubicBezTo>
                    <a:pt x="14485" y="11260"/>
                    <a:pt x="16375" y="10890"/>
                    <a:pt x="18039" y="10890"/>
                  </a:cubicBezTo>
                  <a:cubicBezTo>
                    <a:pt x="18480" y="10890"/>
                    <a:pt x="18905" y="10916"/>
                    <a:pt x="19309" y="10941"/>
                  </a:cubicBezTo>
                  <a:cubicBezTo>
                    <a:pt x="19684" y="10963"/>
                    <a:pt x="20049" y="10985"/>
                    <a:pt x="20399" y="10985"/>
                  </a:cubicBezTo>
                  <a:cubicBezTo>
                    <a:pt x="20812" y="10985"/>
                    <a:pt x="21203" y="10955"/>
                    <a:pt x="21563" y="10858"/>
                  </a:cubicBezTo>
                  <a:cubicBezTo>
                    <a:pt x="22874" y="10504"/>
                    <a:pt x="24056" y="8705"/>
                    <a:pt x="24754" y="7337"/>
                  </a:cubicBezTo>
                  <a:cubicBezTo>
                    <a:pt x="24393" y="6333"/>
                    <a:pt x="23977" y="5344"/>
                    <a:pt x="23483" y="4381"/>
                  </a:cubicBezTo>
                  <a:cubicBezTo>
                    <a:pt x="22197" y="1878"/>
                    <a:pt x="20387" y="0"/>
                    <a:pt x="1788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4" name="Google Shape;884;g152c1ec1c0a_0_960"/>
            <p:cNvSpPr/>
            <p:nvPr/>
          </p:nvSpPr>
          <p:spPr>
            <a:xfrm>
              <a:off x="3890025" y="2036500"/>
              <a:ext cx="690575" cy="1067550"/>
            </a:xfrm>
            <a:custGeom>
              <a:avLst/>
              <a:gdLst/>
              <a:ahLst/>
              <a:cxnLst/>
              <a:rect l="l" t="t" r="r" b="b"/>
              <a:pathLst>
                <a:path w="27623" h="42702" extrusionOk="0">
                  <a:moveTo>
                    <a:pt x="9735" y="1"/>
                  </a:moveTo>
                  <a:cubicBezTo>
                    <a:pt x="7236" y="1"/>
                    <a:pt x="5427" y="1879"/>
                    <a:pt x="4141" y="4382"/>
                  </a:cubicBezTo>
                  <a:cubicBezTo>
                    <a:pt x="3646" y="5345"/>
                    <a:pt x="3231" y="6334"/>
                    <a:pt x="2869" y="7339"/>
                  </a:cubicBezTo>
                  <a:cubicBezTo>
                    <a:pt x="3567" y="8706"/>
                    <a:pt x="4750" y="10506"/>
                    <a:pt x="6061" y="10859"/>
                  </a:cubicBezTo>
                  <a:cubicBezTo>
                    <a:pt x="6421" y="10956"/>
                    <a:pt x="6812" y="10986"/>
                    <a:pt x="7224" y="10986"/>
                  </a:cubicBezTo>
                  <a:cubicBezTo>
                    <a:pt x="7574" y="10986"/>
                    <a:pt x="7939" y="10964"/>
                    <a:pt x="8314" y="10942"/>
                  </a:cubicBezTo>
                  <a:cubicBezTo>
                    <a:pt x="8719" y="10917"/>
                    <a:pt x="9144" y="10891"/>
                    <a:pt x="9584" y="10891"/>
                  </a:cubicBezTo>
                  <a:cubicBezTo>
                    <a:pt x="11248" y="10891"/>
                    <a:pt x="13138" y="11261"/>
                    <a:pt x="15005" y="13459"/>
                  </a:cubicBezTo>
                  <a:cubicBezTo>
                    <a:pt x="15192" y="13695"/>
                    <a:pt x="15157" y="14037"/>
                    <a:pt x="14928" y="14231"/>
                  </a:cubicBezTo>
                  <a:cubicBezTo>
                    <a:pt x="14823" y="14321"/>
                    <a:pt x="14694" y="14365"/>
                    <a:pt x="14566" y="14365"/>
                  </a:cubicBezTo>
                  <a:cubicBezTo>
                    <a:pt x="14414" y="14365"/>
                    <a:pt x="14264" y="14303"/>
                    <a:pt x="14154" y="14183"/>
                  </a:cubicBezTo>
                  <a:cubicBezTo>
                    <a:pt x="12582" y="12334"/>
                    <a:pt x="11062" y="12009"/>
                    <a:pt x="9585" y="12009"/>
                  </a:cubicBezTo>
                  <a:cubicBezTo>
                    <a:pt x="9181" y="12009"/>
                    <a:pt x="8780" y="12034"/>
                    <a:pt x="8383" y="12057"/>
                  </a:cubicBezTo>
                  <a:cubicBezTo>
                    <a:pt x="7985" y="12081"/>
                    <a:pt x="7596" y="12105"/>
                    <a:pt x="7215" y="12105"/>
                  </a:cubicBezTo>
                  <a:cubicBezTo>
                    <a:pt x="6723" y="12105"/>
                    <a:pt x="6243" y="12066"/>
                    <a:pt x="5769" y="11938"/>
                  </a:cubicBezTo>
                  <a:cubicBezTo>
                    <a:pt x="4337" y="11553"/>
                    <a:pt x="3177" y="10087"/>
                    <a:pt x="2394" y="8782"/>
                  </a:cubicBezTo>
                  <a:cubicBezTo>
                    <a:pt x="2233" y="9321"/>
                    <a:pt x="2086" y="9862"/>
                    <a:pt x="1954" y="10408"/>
                  </a:cubicBezTo>
                  <a:cubicBezTo>
                    <a:pt x="2799" y="12243"/>
                    <a:pt x="4755" y="15559"/>
                    <a:pt x="8449" y="17421"/>
                  </a:cubicBezTo>
                  <a:cubicBezTo>
                    <a:pt x="9837" y="18122"/>
                    <a:pt x="10910" y="18280"/>
                    <a:pt x="11852" y="18353"/>
                  </a:cubicBezTo>
                  <a:lnTo>
                    <a:pt x="11857" y="18353"/>
                  </a:lnTo>
                  <a:cubicBezTo>
                    <a:pt x="12021" y="18366"/>
                    <a:pt x="12183" y="18377"/>
                    <a:pt x="12340" y="18387"/>
                  </a:cubicBezTo>
                  <a:cubicBezTo>
                    <a:pt x="14049" y="18495"/>
                    <a:pt x="15327" y="18716"/>
                    <a:pt x="16883" y="20689"/>
                  </a:cubicBezTo>
                  <a:cubicBezTo>
                    <a:pt x="17121" y="20627"/>
                    <a:pt x="17445" y="20571"/>
                    <a:pt x="17844" y="20571"/>
                  </a:cubicBezTo>
                  <a:cubicBezTo>
                    <a:pt x="18675" y="20571"/>
                    <a:pt x="19833" y="20813"/>
                    <a:pt x="21225" y="21741"/>
                  </a:cubicBezTo>
                  <a:cubicBezTo>
                    <a:pt x="21497" y="21906"/>
                    <a:pt x="21577" y="22264"/>
                    <a:pt x="21400" y="22529"/>
                  </a:cubicBezTo>
                  <a:cubicBezTo>
                    <a:pt x="21292" y="22691"/>
                    <a:pt x="21114" y="22779"/>
                    <a:pt x="20934" y="22779"/>
                  </a:cubicBezTo>
                  <a:cubicBezTo>
                    <a:pt x="20820" y="22779"/>
                    <a:pt x="20705" y="22744"/>
                    <a:pt x="20605" y="22671"/>
                  </a:cubicBezTo>
                  <a:cubicBezTo>
                    <a:pt x="19411" y="21876"/>
                    <a:pt x="18471" y="21684"/>
                    <a:pt x="17841" y="21684"/>
                  </a:cubicBezTo>
                  <a:cubicBezTo>
                    <a:pt x="17754" y="21684"/>
                    <a:pt x="17673" y="21688"/>
                    <a:pt x="17598" y="21694"/>
                  </a:cubicBezTo>
                  <a:cubicBezTo>
                    <a:pt x="18435" y="22975"/>
                    <a:pt x="19370" y="24768"/>
                    <a:pt x="20494" y="27289"/>
                  </a:cubicBezTo>
                  <a:cubicBezTo>
                    <a:pt x="20620" y="27570"/>
                    <a:pt x="20493" y="27901"/>
                    <a:pt x="20211" y="28027"/>
                  </a:cubicBezTo>
                  <a:cubicBezTo>
                    <a:pt x="20141" y="28057"/>
                    <a:pt x="20066" y="28075"/>
                    <a:pt x="19990" y="28075"/>
                  </a:cubicBezTo>
                  <a:cubicBezTo>
                    <a:pt x="19988" y="28075"/>
                    <a:pt x="19985" y="28075"/>
                    <a:pt x="19983" y="28075"/>
                  </a:cubicBezTo>
                  <a:cubicBezTo>
                    <a:pt x="19763" y="28075"/>
                    <a:pt x="19563" y="27945"/>
                    <a:pt x="19473" y="27744"/>
                  </a:cubicBezTo>
                  <a:cubicBezTo>
                    <a:pt x="18140" y="24758"/>
                    <a:pt x="17115" y="22874"/>
                    <a:pt x="16236" y="21676"/>
                  </a:cubicBezTo>
                  <a:cubicBezTo>
                    <a:pt x="16221" y="21656"/>
                    <a:pt x="16199" y="21641"/>
                    <a:pt x="16187" y="21617"/>
                  </a:cubicBezTo>
                  <a:cubicBezTo>
                    <a:pt x="16185" y="21614"/>
                    <a:pt x="16185" y="21610"/>
                    <a:pt x="16184" y="21607"/>
                  </a:cubicBezTo>
                  <a:cubicBezTo>
                    <a:pt x="14731" y="19660"/>
                    <a:pt x="13672" y="19591"/>
                    <a:pt x="12269" y="19503"/>
                  </a:cubicBezTo>
                  <a:lnTo>
                    <a:pt x="12131" y="19493"/>
                  </a:lnTo>
                  <a:cubicBezTo>
                    <a:pt x="11607" y="20561"/>
                    <a:pt x="10710" y="22779"/>
                    <a:pt x="10987" y="24144"/>
                  </a:cubicBezTo>
                  <a:cubicBezTo>
                    <a:pt x="11101" y="24710"/>
                    <a:pt x="11449" y="25424"/>
                    <a:pt x="11882" y="26148"/>
                  </a:cubicBezTo>
                  <a:cubicBezTo>
                    <a:pt x="12467" y="25921"/>
                    <a:pt x="13521" y="25582"/>
                    <a:pt x="14612" y="25582"/>
                  </a:cubicBezTo>
                  <a:cubicBezTo>
                    <a:pt x="15476" y="25582"/>
                    <a:pt x="16362" y="25794"/>
                    <a:pt x="17059" y="26441"/>
                  </a:cubicBezTo>
                  <a:cubicBezTo>
                    <a:pt x="17286" y="26651"/>
                    <a:pt x="17299" y="27004"/>
                    <a:pt x="17088" y="27231"/>
                  </a:cubicBezTo>
                  <a:cubicBezTo>
                    <a:pt x="16978" y="27349"/>
                    <a:pt x="16829" y="27409"/>
                    <a:pt x="16679" y="27409"/>
                  </a:cubicBezTo>
                  <a:cubicBezTo>
                    <a:pt x="16543" y="27409"/>
                    <a:pt x="16406" y="27360"/>
                    <a:pt x="16299" y="27259"/>
                  </a:cubicBezTo>
                  <a:cubicBezTo>
                    <a:pt x="15845" y="26839"/>
                    <a:pt x="15235" y="26695"/>
                    <a:pt x="14614" y="26695"/>
                  </a:cubicBezTo>
                  <a:cubicBezTo>
                    <a:pt x="13830" y="26695"/>
                    <a:pt x="13028" y="26924"/>
                    <a:pt x="12502" y="27112"/>
                  </a:cubicBezTo>
                  <a:cubicBezTo>
                    <a:pt x="13132" y="28033"/>
                    <a:pt x="13797" y="28865"/>
                    <a:pt x="14164" y="29294"/>
                  </a:cubicBezTo>
                  <a:cubicBezTo>
                    <a:pt x="14383" y="29527"/>
                    <a:pt x="14364" y="29894"/>
                    <a:pt x="14122" y="30102"/>
                  </a:cubicBezTo>
                  <a:cubicBezTo>
                    <a:pt x="14016" y="30193"/>
                    <a:pt x="13886" y="30237"/>
                    <a:pt x="13758" y="30237"/>
                  </a:cubicBezTo>
                  <a:cubicBezTo>
                    <a:pt x="13592" y="30237"/>
                    <a:pt x="13428" y="30164"/>
                    <a:pt x="13317" y="30023"/>
                  </a:cubicBezTo>
                  <a:cubicBezTo>
                    <a:pt x="13196" y="29883"/>
                    <a:pt x="10329" y="26534"/>
                    <a:pt x="9891" y="24366"/>
                  </a:cubicBezTo>
                  <a:cubicBezTo>
                    <a:pt x="9562" y="22743"/>
                    <a:pt x="10429" y="20519"/>
                    <a:pt x="10951" y="19381"/>
                  </a:cubicBezTo>
                  <a:cubicBezTo>
                    <a:pt x="10293" y="19287"/>
                    <a:pt x="9552" y="19113"/>
                    <a:pt x="8707" y="18765"/>
                  </a:cubicBezTo>
                  <a:cubicBezTo>
                    <a:pt x="8572" y="19810"/>
                    <a:pt x="8090" y="21553"/>
                    <a:pt x="6411" y="22672"/>
                  </a:cubicBezTo>
                  <a:cubicBezTo>
                    <a:pt x="6321" y="22727"/>
                    <a:pt x="6220" y="22754"/>
                    <a:pt x="6121" y="22754"/>
                  </a:cubicBezTo>
                  <a:cubicBezTo>
                    <a:pt x="5940" y="22754"/>
                    <a:pt x="5763" y="22665"/>
                    <a:pt x="5655" y="22504"/>
                  </a:cubicBezTo>
                  <a:cubicBezTo>
                    <a:pt x="5488" y="22255"/>
                    <a:pt x="5549" y="21918"/>
                    <a:pt x="5791" y="21742"/>
                  </a:cubicBezTo>
                  <a:cubicBezTo>
                    <a:pt x="7324" y="20720"/>
                    <a:pt x="7588" y="18956"/>
                    <a:pt x="7631" y="18253"/>
                  </a:cubicBezTo>
                  <a:cubicBezTo>
                    <a:pt x="4555" y="16599"/>
                    <a:pt x="2657" y="14072"/>
                    <a:pt x="1574" y="12142"/>
                  </a:cubicBezTo>
                  <a:cubicBezTo>
                    <a:pt x="1383" y="13146"/>
                    <a:pt x="1224" y="14159"/>
                    <a:pt x="1097" y="15178"/>
                  </a:cubicBezTo>
                  <a:cubicBezTo>
                    <a:pt x="1" y="24015"/>
                    <a:pt x="3394" y="31993"/>
                    <a:pt x="9542" y="38179"/>
                  </a:cubicBezTo>
                  <a:cubicBezTo>
                    <a:pt x="12008" y="40660"/>
                    <a:pt x="15138" y="42701"/>
                    <a:pt x="17858" y="42701"/>
                  </a:cubicBezTo>
                  <a:cubicBezTo>
                    <a:pt x="20103" y="42701"/>
                    <a:pt x="22069" y="41310"/>
                    <a:pt x="23151" y="37625"/>
                  </a:cubicBezTo>
                  <a:cubicBezTo>
                    <a:pt x="27623" y="22393"/>
                    <a:pt x="15465" y="591"/>
                    <a:pt x="10293" y="31"/>
                  </a:cubicBezTo>
                  <a:cubicBezTo>
                    <a:pt x="10104" y="11"/>
                    <a:pt x="9917" y="1"/>
                    <a:pt x="9735"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5" name="Google Shape;885;g152c1ec1c0a_0_960"/>
            <p:cNvSpPr/>
            <p:nvPr/>
          </p:nvSpPr>
          <p:spPr>
            <a:xfrm>
              <a:off x="3769375" y="1750325"/>
              <a:ext cx="96650" cy="477500"/>
            </a:xfrm>
            <a:custGeom>
              <a:avLst/>
              <a:gdLst/>
              <a:ahLst/>
              <a:cxnLst/>
              <a:rect l="l" t="t" r="r" b="b"/>
              <a:pathLst>
                <a:path w="3866" h="19100" extrusionOk="0">
                  <a:moveTo>
                    <a:pt x="1" y="0"/>
                  </a:moveTo>
                  <a:lnTo>
                    <a:pt x="1" y="19100"/>
                  </a:lnTo>
                  <a:lnTo>
                    <a:pt x="3865" y="19100"/>
                  </a:lnTo>
                  <a:lnTo>
                    <a:pt x="3865" y="0"/>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6" name="Google Shape;886;g152c1ec1c0a_0_960"/>
            <p:cNvSpPr/>
            <p:nvPr/>
          </p:nvSpPr>
          <p:spPr>
            <a:xfrm>
              <a:off x="3769375" y="1829525"/>
              <a:ext cx="96650" cy="23300"/>
            </a:xfrm>
            <a:custGeom>
              <a:avLst/>
              <a:gdLst/>
              <a:ahLst/>
              <a:cxnLst/>
              <a:rect l="l" t="t" r="r" b="b"/>
              <a:pathLst>
                <a:path w="3866" h="932"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7" name="Google Shape;887;g152c1ec1c0a_0_960"/>
            <p:cNvSpPr/>
            <p:nvPr/>
          </p:nvSpPr>
          <p:spPr>
            <a:xfrm>
              <a:off x="3769375" y="1774075"/>
              <a:ext cx="96650" cy="23325"/>
            </a:xfrm>
            <a:custGeom>
              <a:avLst/>
              <a:gdLst/>
              <a:ahLst/>
              <a:cxnLst/>
              <a:rect l="l" t="t" r="r" b="b"/>
              <a:pathLst>
                <a:path w="3866" h="933"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8" name="Google Shape;888;g152c1ec1c0a_0_960"/>
            <p:cNvSpPr/>
            <p:nvPr/>
          </p:nvSpPr>
          <p:spPr>
            <a:xfrm>
              <a:off x="3769375" y="1888900"/>
              <a:ext cx="96650" cy="23325"/>
            </a:xfrm>
            <a:custGeom>
              <a:avLst/>
              <a:gdLst/>
              <a:ahLst/>
              <a:cxnLst/>
              <a:rect l="l" t="t" r="r" b="b"/>
              <a:pathLst>
                <a:path w="3866" h="933"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9" name="Google Shape;889;g152c1ec1c0a_0_960"/>
            <p:cNvSpPr/>
            <p:nvPr/>
          </p:nvSpPr>
          <p:spPr>
            <a:xfrm>
              <a:off x="3769375" y="1947150"/>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0" name="Google Shape;890;g152c1ec1c0a_0_960"/>
            <p:cNvSpPr/>
            <p:nvPr/>
          </p:nvSpPr>
          <p:spPr>
            <a:xfrm>
              <a:off x="3769375" y="2006550"/>
              <a:ext cx="96650" cy="23300"/>
            </a:xfrm>
            <a:custGeom>
              <a:avLst/>
              <a:gdLst/>
              <a:ahLst/>
              <a:cxnLst/>
              <a:rect l="l" t="t" r="r" b="b"/>
              <a:pathLst>
                <a:path w="3866" h="932" extrusionOk="0">
                  <a:moveTo>
                    <a:pt x="1" y="0"/>
                  </a:moveTo>
                  <a:lnTo>
                    <a:pt x="1" y="931"/>
                  </a:lnTo>
                  <a:lnTo>
                    <a:pt x="3865" y="931"/>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1" name="Google Shape;891;g152c1ec1c0a_0_960"/>
            <p:cNvSpPr/>
            <p:nvPr/>
          </p:nvSpPr>
          <p:spPr>
            <a:xfrm>
              <a:off x="3769375" y="2065925"/>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2" name="Google Shape;892;g152c1ec1c0a_0_960"/>
            <p:cNvSpPr/>
            <p:nvPr/>
          </p:nvSpPr>
          <p:spPr>
            <a:xfrm>
              <a:off x="3769375" y="2125325"/>
              <a:ext cx="96650" cy="23325"/>
            </a:xfrm>
            <a:custGeom>
              <a:avLst/>
              <a:gdLst/>
              <a:ahLst/>
              <a:cxnLst/>
              <a:rect l="l" t="t" r="r" b="b"/>
              <a:pathLst>
                <a:path w="3866" h="933" extrusionOk="0">
                  <a:moveTo>
                    <a:pt x="1" y="0"/>
                  </a:moveTo>
                  <a:lnTo>
                    <a:pt x="1" y="933"/>
                  </a:lnTo>
                  <a:lnTo>
                    <a:pt x="3865" y="933"/>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3" name="Google Shape;893;g152c1ec1c0a_0_960"/>
            <p:cNvSpPr/>
            <p:nvPr/>
          </p:nvSpPr>
          <p:spPr>
            <a:xfrm>
              <a:off x="3663425" y="2421950"/>
              <a:ext cx="268175" cy="238700"/>
            </a:xfrm>
            <a:custGeom>
              <a:avLst/>
              <a:gdLst/>
              <a:ahLst/>
              <a:cxnLst/>
              <a:rect l="l" t="t" r="r" b="b"/>
              <a:pathLst>
                <a:path w="10727" h="9548" extrusionOk="0">
                  <a:moveTo>
                    <a:pt x="7807" y="1"/>
                  </a:moveTo>
                  <a:cubicBezTo>
                    <a:pt x="7692" y="1"/>
                    <a:pt x="7576" y="27"/>
                    <a:pt x="7468" y="82"/>
                  </a:cubicBezTo>
                  <a:lnTo>
                    <a:pt x="7376" y="127"/>
                  </a:lnTo>
                  <a:cubicBezTo>
                    <a:pt x="6962" y="336"/>
                    <a:pt x="6839" y="859"/>
                    <a:pt x="7102" y="1240"/>
                  </a:cubicBezTo>
                  <a:cubicBezTo>
                    <a:pt x="7363" y="1617"/>
                    <a:pt x="7561" y="2025"/>
                    <a:pt x="7710" y="2431"/>
                  </a:cubicBezTo>
                  <a:cubicBezTo>
                    <a:pt x="7905" y="2958"/>
                    <a:pt x="7501" y="3460"/>
                    <a:pt x="7007" y="3460"/>
                  </a:cubicBezTo>
                  <a:cubicBezTo>
                    <a:pt x="6901" y="3460"/>
                    <a:pt x="6790" y="3436"/>
                    <a:pt x="6681" y="3385"/>
                  </a:cubicBezTo>
                  <a:cubicBezTo>
                    <a:pt x="6592" y="3344"/>
                    <a:pt x="6501" y="3302"/>
                    <a:pt x="6408" y="3257"/>
                  </a:cubicBezTo>
                  <a:cubicBezTo>
                    <a:pt x="5944" y="3041"/>
                    <a:pt x="5705" y="2436"/>
                    <a:pt x="5582" y="1910"/>
                  </a:cubicBezTo>
                  <a:cubicBezTo>
                    <a:pt x="5501" y="1562"/>
                    <a:pt x="5190" y="1328"/>
                    <a:pt x="4848" y="1328"/>
                  </a:cubicBezTo>
                  <a:cubicBezTo>
                    <a:pt x="4788" y="1328"/>
                    <a:pt x="4727" y="1335"/>
                    <a:pt x="4667" y="1350"/>
                  </a:cubicBezTo>
                  <a:cubicBezTo>
                    <a:pt x="4259" y="1451"/>
                    <a:pt x="4012" y="1865"/>
                    <a:pt x="4117" y="2273"/>
                  </a:cubicBezTo>
                  <a:lnTo>
                    <a:pt x="4317" y="3037"/>
                  </a:lnTo>
                  <a:cubicBezTo>
                    <a:pt x="4376" y="3257"/>
                    <a:pt x="4335" y="3496"/>
                    <a:pt x="4193" y="3675"/>
                  </a:cubicBezTo>
                  <a:cubicBezTo>
                    <a:pt x="3625" y="4392"/>
                    <a:pt x="4152" y="6152"/>
                    <a:pt x="3589" y="6152"/>
                  </a:cubicBezTo>
                  <a:cubicBezTo>
                    <a:pt x="3544" y="6152"/>
                    <a:pt x="3493" y="6141"/>
                    <a:pt x="3433" y="6118"/>
                  </a:cubicBezTo>
                  <a:cubicBezTo>
                    <a:pt x="2816" y="5872"/>
                    <a:pt x="2704" y="4553"/>
                    <a:pt x="2694" y="3755"/>
                  </a:cubicBezTo>
                  <a:cubicBezTo>
                    <a:pt x="2689" y="3394"/>
                    <a:pt x="2437" y="3085"/>
                    <a:pt x="1984" y="2996"/>
                  </a:cubicBezTo>
                  <a:lnTo>
                    <a:pt x="1326" y="2868"/>
                  </a:lnTo>
                  <a:cubicBezTo>
                    <a:pt x="1277" y="2858"/>
                    <a:pt x="1228" y="2854"/>
                    <a:pt x="1180" y="2854"/>
                  </a:cubicBezTo>
                  <a:cubicBezTo>
                    <a:pt x="819" y="2854"/>
                    <a:pt x="494" y="3111"/>
                    <a:pt x="434" y="3479"/>
                  </a:cubicBezTo>
                  <a:cubicBezTo>
                    <a:pt x="1" y="6193"/>
                    <a:pt x="1037" y="8762"/>
                    <a:pt x="1349" y="9455"/>
                  </a:cubicBezTo>
                  <a:cubicBezTo>
                    <a:pt x="1366" y="9492"/>
                    <a:pt x="1394" y="9525"/>
                    <a:pt x="1429" y="9548"/>
                  </a:cubicBezTo>
                  <a:cubicBezTo>
                    <a:pt x="2376" y="7776"/>
                    <a:pt x="4104" y="6443"/>
                    <a:pt x="6311" y="6182"/>
                  </a:cubicBezTo>
                  <a:cubicBezTo>
                    <a:pt x="6577" y="6151"/>
                    <a:pt x="6851" y="6134"/>
                    <a:pt x="7130" y="6134"/>
                  </a:cubicBezTo>
                  <a:cubicBezTo>
                    <a:pt x="8096" y="6134"/>
                    <a:pt x="9130" y="6336"/>
                    <a:pt x="10196" y="6845"/>
                  </a:cubicBezTo>
                  <a:cubicBezTo>
                    <a:pt x="10726" y="3623"/>
                    <a:pt x="9168" y="1233"/>
                    <a:pt x="8392" y="279"/>
                  </a:cubicBezTo>
                  <a:cubicBezTo>
                    <a:pt x="8245" y="98"/>
                    <a:pt x="8028" y="1"/>
                    <a:pt x="780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4" name="Google Shape;894;g152c1ec1c0a_0_960"/>
            <p:cNvSpPr/>
            <p:nvPr/>
          </p:nvSpPr>
          <p:spPr>
            <a:xfrm>
              <a:off x="3680625" y="2592200"/>
              <a:ext cx="399900" cy="403250"/>
            </a:xfrm>
            <a:custGeom>
              <a:avLst/>
              <a:gdLst/>
              <a:ahLst/>
              <a:cxnLst/>
              <a:rect l="l" t="t" r="r" b="b"/>
              <a:pathLst>
                <a:path w="15996" h="16130" extrusionOk="0">
                  <a:moveTo>
                    <a:pt x="8077" y="1"/>
                  </a:moveTo>
                  <a:cubicBezTo>
                    <a:pt x="9058" y="765"/>
                    <a:pt x="9842" y="1968"/>
                    <a:pt x="10329" y="3517"/>
                  </a:cubicBezTo>
                  <a:cubicBezTo>
                    <a:pt x="10329" y="3520"/>
                    <a:pt x="10331" y="3523"/>
                    <a:pt x="10331" y="3526"/>
                  </a:cubicBezTo>
                  <a:cubicBezTo>
                    <a:pt x="10369" y="3647"/>
                    <a:pt x="10409" y="3768"/>
                    <a:pt x="10442" y="3894"/>
                  </a:cubicBezTo>
                  <a:cubicBezTo>
                    <a:pt x="10886" y="5516"/>
                    <a:pt x="11341" y="7422"/>
                    <a:pt x="11361" y="9264"/>
                  </a:cubicBezTo>
                  <a:lnTo>
                    <a:pt x="11361" y="9342"/>
                  </a:lnTo>
                  <a:cubicBezTo>
                    <a:pt x="11358" y="9605"/>
                    <a:pt x="11145" y="9816"/>
                    <a:pt x="10883" y="9816"/>
                  </a:cubicBezTo>
                  <a:cubicBezTo>
                    <a:pt x="10883" y="9816"/>
                    <a:pt x="10882" y="9816"/>
                    <a:pt x="10881" y="9816"/>
                  </a:cubicBezTo>
                  <a:cubicBezTo>
                    <a:pt x="10852" y="9816"/>
                    <a:pt x="10822" y="9813"/>
                    <a:pt x="10794" y="9807"/>
                  </a:cubicBezTo>
                  <a:cubicBezTo>
                    <a:pt x="10570" y="9765"/>
                    <a:pt x="10410" y="9568"/>
                    <a:pt x="10413" y="9341"/>
                  </a:cubicBezTo>
                  <a:lnTo>
                    <a:pt x="10413" y="9275"/>
                  </a:lnTo>
                  <a:cubicBezTo>
                    <a:pt x="10399" y="8024"/>
                    <a:pt x="10167" y="6724"/>
                    <a:pt x="9878" y="5509"/>
                  </a:cubicBezTo>
                  <a:cubicBezTo>
                    <a:pt x="9612" y="6362"/>
                    <a:pt x="9261" y="7270"/>
                    <a:pt x="8798" y="8304"/>
                  </a:cubicBezTo>
                  <a:cubicBezTo>
                    <a:pt x="8453" y="9077"/>
                    <a:pt x="8163" y="9823"/>
                    <a:pt x="8414" y="10433"/>
                  </a:cubicBezTo>
                  <a:cubicBezTo>
                    <a:pt x="8673" y="11065"/>
                    <a:pt x="9167" y="11615"/>
                    <a:pt x="9886" y="12071"/>
                  </a:cubicBezTo>
                  <a:cubicBezTo>
                    <a:pt x="10078" y="12193"/>
                    <a:pt x="10156" y="12435"/>
                    <a:pt x="10071" y="12647"/>
                  </a:cubicBezTo>
                  <a:cubicBezTo>
                    <a:pt x="9999" y="12830"/>
                    <a:pt x="9822" y="12945"/>
                    <a:pt x="9632" y="12945"/>
                  </a:cubicBezTo>
                  <a:cubicBezTo>
                    <a:pt x="9602" y="12945"/>
                    <a:pt x="9571" y="12942"/>
                    <a:pt x="9541" y="12936"/>
                  </a:cubicBezTo>
                  <a:cubicBezTo>
                    <a:pt x="9483" y="12925"/>
                    <a:pt x="9427" y="12903"/>
                    <a:pt x="9378" y="12872"/>
                  </a:cubicBezTo>
                  <a:cubicBezTo>
                    <a:pt x="8490" y="12310"/>
                    <a:pt x="7871" y="11610"/>
                    <a:pt x="7536" y="10793"/>
                  </a:cubicBezTo>
                  <a:cubicBezTo>
                    <a:pt x="7112" y="9756"/>
                    <a:pt x="7606" y="8650"/>
                    <a:pt x="7934" y="7918"/>
                  </a:cubicBezTo>
                  <a:cubicBezTo>
                    <a:pt x="8679" y="6251"/>
                    <a:pt x="9126" y="4929"/>
                    <a:pt x="9378" y="3651"/>
                  </a:cubicBezTo>
                  <a:cubicBezTo>
                    <a:pt x="8930" y="2317"/>
                    <a:pt x="7861" y="142"/>
                    <a:pt x="5604" y="20"/>
                  </a:cubicBezTo>
                  <a:cubicBezTo>
                    <a:pt x="5589" y="17"/>
                    <a:pt x="5575" y="14"/>
                    <a:pt x="5559" y="10"/>
                  </a:cubicBezTo>
                  <a:cubicBezTo>
                    <a:pt x="5274" y="62"/>
                    <a:pt x="4993" y="135"/>
                    <a:pt x="4718" y="227"/>
                  </a:cubicBezTo>
                  <a:cubicBezTo>
                    <a:pt x="4720" y="245"/>
                    <a:pt x="4727" y="262"/>
                    <a:pt x="4727" y="281"/>
                  </a:cubicBezTo>
                  <a:cubicBezTo>
                    <a:pt x="4727" y="315"/>
                    <a:pt x="4714" y="2312"/>
                    <a:pt x="6617" y="4496"/>
                  </a:cubicBezTo>
                  <a:cubicBezTo>
                    <a:pt x="6749" y="4649"/>
                    <a:pt x="6771" y="4870"/>
                    <a:pt x="6670" y="5044"/>
                  </a:cubicBezTo>
                  <a:cubicBezTo>
                    <a:pt x="6584" y="5193"/>
                    <a:pt x="6427" y="5282"/>
                    <a:pt x="6260" y="5282"/>
                  </a:cubicBezTo>
                  <a:cubicBezTo>
                    <a:pt x="6230" y="5282"/>
                    <a:pt x="6199" y="5279"/>
                    <a:pt x="6168" y="5273"/>
                  </a:cubicBezTo>
                  <a:cubicBezTo>
                    <a:pt x="6065" y="5253"/>
                    <a:pt x="5971" y="5198"/>
                    <a:pt x="5902" y="5119"/>
                  </a:cubicBezTo>
                  <a:cubicBezTo>
                    <a:pt x="4206" y="3171"/>
                    <a:pt x="3864" y="1358"/>
                    <a:pt x="3796" y="612"/>
                  </a:cubicBezTo>
                  <a:cubicBezTo>
                    <a:pt x="3155" y="949"/>
                    <a:pt x="2591" y="1394"/>
                    <a:pt x="2110" y="1913"/>
                  </a:cubicBezTo>
                  <a:cubicBezTo>
                    <a:pt x="2124" y="3120"/>
                    <a:pt x="2481" y="6564"/>
                    <a:pt x="5939" y="8388"/>
                  </a:cubicBezTo>
                  <a:cubicBezTo>
                    <a:pt x="6148" y="8498"/>
                    <a:pt x="6244" y="8744"/>
                    <a:pt x="6165" y="8966"/>
                  </a:cubicBezTo>
                  <a:cubicBezTo>
                    <a:pt x="6098" y="9158"/>
                    <a:pt x="5916" y="9282"/>
                    <a:pt x="5719" y="9282"/>
                  </a:cubicBezTo>
                  <a:cubicBezTo>
                    <a:pt x="5689" y="9282"/>
                    <a:pt x="5658" y="9279"/>
                    <a:pt x="5628" y="9274"/>
                  </a:cubicBezTo>
                  <a:cubicBezTo>
                    <a:pt x="5582" y="9264"/>
                    <a:pt x="5539" y="9248"/>
                    <a:pt x="5497" y="9228"/>
                  </a:cubicBezTo>
                  <a:cubicBezTo>
                    <a:pt x="5056" y="8995"/>
                    <a:pt x="4637" y="8722"/>
                    <a:pt x="4245" y="8414"/>
                  </a:cubicBezTo>
                  <a:lnTo>
                    <a:pt x="4245" y="8414"/>
                  </a:lnTo>
                  <a:cubicBezTo>
                    <a:pt x="4507" y="9883"/>
                    <a:pt x="5091" y="11876"/>
                    <a:pt x="6204" y="12601"/>
                  </a:cubicBezTo>
                  <a:cubicBezTo>
                    <a:pt x="6424" y="12743"/>
                    <a:pt x="6486" y="13037"/>
                    <a:pt x="6343" y="13257"/>
                  </a:cubicBezTo>
                  <a:cubicBezTo>
                    <a:pt x="6252" y="13397"/>
                    <a:pt x="6100" y="13473"/>
                    <a:pt x="5945" y="13473"/>
                  </a:cubicBezTo>
                  <a:cubicBezTo>
                    <a:pt x="5857" y="13473"/>
                    <a:pt x="5767" y="13448"/>
                    <a:pt x="5687" y="13396"/>
                  </a:cubicBezTo>
                  <a:cubicBezTo>
                    <a:pt x="3667" y="12081"/>
                    <a:pt x="3218" y="8164"/>
                    <a:pt x="3146" y="7353"/>
                  </a:cubicBezTo>
                  <a:cubicBezTo>
                    <a:pt x="1917" y="5904"/>
                    <a:pt x="1445" y="4243"/>
                    <a:pt x="1268" y="3045"/>
                  </a:cubicBezTo>
                  <a:cubicBezTo>
                    <a:pt x="1218" y="3130"/>
                    <a:pt x="1162" y="3209"/>
                    <a:pt x="1116" y="3294"/>
                  </a:cubicBezTo>
                  <a:cubicBezTo>
                    <a:pt x="162" y="5079"/>
                    <a:pt x="0" y="7307"/>
                    <a:pt x="943" y="9336"/>
                  </a:cubicBezTo>
                  <a:cubicBezTo>
                    <a:pt x="2740" y="13204"/>
                    <a:pt x="6851" y="16129"/>
                    <a:pt x="9508" y="16129"/>
                  </a:cubicBezTo>
                  <a:cubicBezTo>
                    <a:pt x="10020" y="16129"/>
                    <a:pt x="10477" y="16021"/>
                    <a:pt x="10854" y="15790"/>
                  </a:cubicBezTo>
                  <a:cubicBezTo>
                    <a:pt x="14238" y="13713"/>
                    <a:pt x="15996" y="4316"/>
                    <a:pt x="10681" y="1023"/>
                  </a:cubicBezTo>
                  <a:cubicBezTo>
                    <a:pt x="10424" y="864"/>
                    <a:pt x="10156" y="720"/>
                    <a:pt x="9882" y="591"/>
                  </a:cubicBezTo>
                  <a:cubicBezTo>
                    <a:pt x="9309" y="316"/>
                    <a:pt x="8702" y="118"/>
                    <a:pt x="807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5" name="Google Shape;895;g152c1ec1c0a_0_960"/>
            <p:cNvSpPr/>
            <p:nvPr/>
          </p:nvSpPr>
          <p:spPr>
            <a:xfrm>
              <a:off x="3529600" y="3358400"/>
              <a:ext cx="859550" cy="853950"/>
            </a:xfrm>
            <a:custGeom>
              <a:avLst/>
              <a:gdLst/>
              <a:ahLst/>
              <a:cxnLst/>
              <a:rect l="l" t="t" r="r" b="b"/>
              <a:pathLst>
                <a:path w="34382" h="34158" extrusionOk="0">
                  <a:moveTo>
                    <a:pt x="18802" y="1"/>
                  </a:moveTo>
                  <a:cubicBezTo>
                    <a:pt x="18310" y="1"/>
                    <a:pt x="17912" y="399"/>
                    <a:pt x="17912" y="891"/>
                  </a:cubicBezTo>
                  <a:lnTo>
                    <a:pt x="17912" y="3420"/>
                  </a:lnTo>
                  <a:cubicBezTo>
                    <a:pt x="17911" y="4036"/>
                    <a:pt x="17504" y="4578"/>
                    <a:pt x="16912" y="4751"/>
                  </a:cubicBezTo>
                  <a:cubicBezTo>
                    <a:pt x="16281" y="4936"/>
                    <a:pt x="15457" y="5254"/>
                    <a:pt x="14757" y="5775"/>
                  </a:cubicBezTo>
                  <a:cubicBezTo>
                    <a:pt x="13711" y="6554"/>
                    <a:pt x="12944" y="7786"/>
                    <a:pt x="13525" y="9705"/>
                  </a:cubicBezTo>
                  <a:cubicBezTo>
                    <a:pt x="13694" y="10261"/>
                    <a:pt x="13892" y="10775"/>
                    <a:pt x="14096" y="11262"/>
                  </a:cubicBezTo>
                  <a:cubicBezTo>
                    <a:pt x="15198" y="13882"/>
                    <a:pt x="16551" y="15611"/>
                    <a:pt x="15181" y="17624"/>
                  </a:cubicBezTo>
                  <a:cubicBezTo>
                    <a:pt x="14466" y="18675"/>
                    <a:pt x="13279" y="19318"/>
                    <a:pt x="12014" y="19423"/>
                  </a:cubicBezTo>
                  <a:cubicBezTo>
                    <a:pt x="10983" y="19508"/>
                    <a:pt x="9661" y="19804"/>
                    <a:pt x="9271" y="20738"/>
                  </a:cubicBezTo>
                  <a:lnTo>
                    <a:pt x="6009" y="20738"/>
                  </a:lnTo>
                  <a:cubicBezTo>
                    <a:pt x="4207" y="20738"/>
                    <a:pt x="2455" y="21527"/>
                    <a:pt x="1396" y="22983"/>
                  </a:cubicBezTo>
                  <a:cubicBezTo>
                    <a:pt x="360" y="24408"/>
                    <a:pt x="0" y="26192"/>
                    <a:pt x="407" y="27917"/>
                  </a:cubicBezTo>
                  <a:lnTo>
                    <a:pt x="1743" y="33567"/>
                  </a:lnTo>
                  <a:lnTo>
                    <a:pt x="6202" y="34158"/>
                  </a:lnTo>
                  <a:lnTo>
                    <a:pt x="4534" y="26942"/>
                  </a:lnTo>
                  <a:cubicBezTo>
                    <a:pt x="4406" y="26407"/>
                    <a:pt x="4531" y="25843"/>
                    <a:pt x="4873" y="25413"/>
                  </a:cubicBezTo>
                  <a:cubicBezTo>
                    <a:pt x="5215" y="24981"/>
                    <a:pt x="5728" y="24459"/>
                    <a:pt x="6280" y="24459"/>
                  </a:cubicBezTo>
                  <a:lnTo>
                    <a:pt x="9337" y="24459"/>
                  </a:lnTo>
                  <a:cubicBezTo>
                    <a:pt x="9337" y="24459"/>
                    <a:pt x="12665" y="28161"/>
                    <a:pt x="18268" y="28161"/>
                  </a:cubicBezTo>
                  <a:cubicBezTo>
                    <a:pt x="19747" y="28161"/>
                    <a:pt x="21385" y="27903"/>
                    <a:pt x="23162" y="27251"/>
                  </a:cubicBezTo>
                  <a:cubicBezTo>
                    <a:pt x="31669" y="24127"/>
                    <a:pt x="33597" y="16750"/>
                    <a:pt x="33995" y="14623"/>
                  </a:cubicBezTo>
                  <a:cubicBezTo>
                    <a:pt x="34382" y="12563"/>
                    <a:pt x="34331" y="4396"/>
                    <a:pt x="22801" y="3761"/>
                  </a:cubicBezTo>
                  <a:cubicBezTo>
                    <a:pt x="22149" y="3725"/>
                    <a:pt x="21634" y="3189"/>
                    <a:pt x="21634" y="2535"/>
                  </a:cubicBezTo>
                  <a:lnTo>
                    <a:pt x="21634" y="1"/>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6" name="Google Shape;896;g152c1ec1c0a_0_960"/>
            <p:cNvSpPr/>
            <p:nvPr/>
          </p:nvSpPr>
          <p:spPr>
            <a:xfrm>
              <a:off x="3195900" y="3104000"/>
              <a:ext cx="1013925" cy="678350"/>
            </a:xfrm>
            <a:custGeom>
              <a:avLst/>
              <a:gdLst/>
              <a:ahLst/>
              <a:cxnLst/>
              <a:rect l="l" t="t" r="r" b="b"/>
              <a:pathLst>
                <a:path w="40557" h="27134" extrusionOk="0">
                  <a:moveTo>
                    <a:pt x="33331" y="1"/>
                  </a:moveTo>
                  <a:cubicBezTo>
                    <a:pt x="29231" y="1"/>
                    <a:pt x="23271" y="2502"/>
                    <a:pt x="13764" y="2502"/>
                  </a:cubicBezTo>
                  <a:cubicBezTo>
                    <a:pt x="13585" y="2502"/>
                    <a:pt x="13404" y="2501"/>
                    <a:pt x="13222" y="2499"/>
                  </a:cubicBezTo>
                  <a:cubicBezTo>
                    <a:pt x="13161" y="2498"/>
                    <a:pt x="13099" y="2498"/>
                    <a:pt x="13038" y="2498"/>
                  </a:cubicBezTo>
                  <a:cubicBezTo>
                    <a:pt x="1" y="2498"/>
                    <a:pt x="2889" y="16544"/>
                    <a:pt x="2889" y="16544"/>
                  </a:cubicBezTo>
                  <a:cubicBezTo>
                    <a:pt x="3683" y="19458"/>
                    <a:pt x="1033" y="24890"/>
                    <a:pt x="2889" y="26745"/>
                  </a:cubicBezTo>
                  <a:cubicBezTo>
                    <a:pt x="3160" y="27017"/>
                    <a:pt x="3518" y="27134"/>
                    <a:pt x="3929" y="27134"/>
                  </a:cubicBezTo>
                  <a:cubicBezTo>
                    <a:pt x="6327" y="27134"/>
                    <a:pt x="10573" y="23197"/>
                    <a:pt x="10573" y="23197"/>
                  </a:cubicBezTo>
                  <a:cubicBezTo>
                    <a:pt x="11740" y="23418"/>
                    <a:pt x="12768" y="23517"/>
                    <a:pt x="13681" y="23517"/>
                  </a:cubicBezTo>
                  <a:cubicBezTo>
                    <a:pt x="20023" y="23517"/>
                    <a:pt x="20778" y="18711"/>
                    <a:pt x="23557" y="16278"/>
                  </a:cubicBezTo>
                  <a:cubicBezTo>
                    <a:pt x="25688" y="14415"/>
                    <a:pt x="27945" y="13862"/>
                    <a:pt x="29203" y="13701"/>
                  </a:cubicBezTo>
                  <a:cubicBezTo>
                    <a:pt x="29774" y="13629"/>
                    <a:pt x="30200" y="13143"/>
                    <a:pt x="30200" y="12568"/>
                  </a:cubicBezTo>
                  <a:lnTo>
                    <a:pt x="30200" y="10368"/>
                  </a:lnTo>
                  <a:cubicBezTo>
                    <a:pt x="30200" y="9677"/>
                    <a:pt x="30760" y="9117"/>
                    <a:pt x="31450" y="9117"/>
                  </a:cubicBezTo>
                  <a:lnTo>
                    <a:pt x="33422" y="9117"/>
                  </a:lnTo>
                  <a:cubicBezTo>
                    <a:pt x="33424" y="9117"/>
                    <a:pt x="33425" y="9117"/>
                    <a:pt x="33427" y="9117"/>
                  </a:cubicBezTo>
                  <a:cubicBezTo>
                    <a:pt x="33762" y="9117"/>
                    <a:pt x="34087" y="9012"/>
                    <a:pt x="34359" y="8817"/>
                  </a:cubicBezTo>
                  <a:cubicBezTo>
                    <a:pt x="35865" y="7740"/>
                    <a:pt x="40556" y="3983"/>
                    <a:pt x="37073" y="1174"/>
                  </a:cubicBezTo>
                  <a:cubicBezTo>
                    <a:pt x="36010" y="317"/>
                    <a:pt x="34788" y="1"/>
                    <a:pt x="3333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7" name="Google Shape;897;g152c1ec1c0a_0_960"/>
            <p:cNvSpPr/>
            <p:nvPr/>
          </p:nvSpPr>
          <p:spPr>
            <a:xfrm>
              <a:off x="3208225" y="4199150"/>
              <a:ext cx="1201700" cy="964175"/>
            </a:xfrm>
            <a:custGeom>
              <a:avLst/>
              <a:gdLst/>
              <a:ahLst/>
              <a:cxnLst/>
              <a:rect l="l" t="t" r="r" b="b"/>
              <a:pathLst>
                <a:path w="48068" h="38567" extrusionOk="0">
                  <a:moveTo>
                    <a:pt x="12008" y="9417"/>
                  </a:moveTo>
                  <a:cubicBezTo>
                    <a:pt x="12012" y="9417"/>
                    <a:pt x="12063" y="9476"/>
                    <a:pt x="12186" y="9639"/>
                  </a:cubicBezTo>
                  <a:cubicBezTo>
                    <a:pt x="12085" y="9533"/>
                    <a:pt x="12001" y="9417"/>
                    <a:pt x="12008" y="9417"/>
                  </a:cubicBezTo>
                  <a:close/>
                  <a:moveTo>
                    <a:pt x="39633" y="0"/>
                  </a:moveTo>
                  <a:cubicBezTo>
                    <a:pt x="39207" y="0"/>
                    <a:pt x="38765" y="71"/>
                    <a:pt x="38318" y="223"/>
                  </a:cubicBezTo>
                  <a:cubicBezTo>
                    <a:pt x="36394" y="880"/>
                    <a:pt x="35612" y="2445"/>
                    <a:pt x="35612" y="2445"/>
                  </a:cubicBezTo>
                  <a:cubicBezTo>
                    <a:pt x="34787" y="1715"/>
                    <a:pt x="33865" y="1461"/>
                    <a:pt x="32981" y="1461"/>
                  </a:cubicBezTo>
                  <a:cubicBezTo>
                    <a:pt x="30951" y="1461"/>
                    <a:pt x="29121" y="2801"/>
                    <a:pt x="29121" y="2801"/>
                  </a:cubicBezTo>
                  <a:cubicBezTo>
                    <a:pt x="28382" y="2137"/>
                    <a:pt x="27561" y="1913"/>
                    <a:pt x="26788" y="1913"/>
                  </a:cubicBezTo>
                  <a:cubicBezTo>
                    <a:pt x="25174" y="1913"/>
                    <a:pt x="23771" y="2890"/>
                    <a:pt x="23771" y="2890"/>
                  </a:cubicBezTo>
                  <a:cubicBezTo>
                    <a:pt x="23186" y="2059"/>
                    <a:pt x="22475" y="1782"/>
                    <a:pt x="21786" y="1782"/>
                  </a:cubicBezTo>
                  <a:cubicBezTo>
                    <a:pt x="20409" y="1782"/>
                    <a:pt x="19122" y="2890"/>
                    <a:pt x="19122" y="2890"/>
                  </a:cubicBezTo>
                  <a:cubicBezTo>
                    <a:pt x="18476" y="1886"/>
                    <a:pt x="17632" y="1602"/>
                    <a:pt x="16883" y="1602"/>
                  </a:cubicBezTo>
                  <a:cubicBezTo>
                    <a:pt x="15904" y="1602"/>
                    <a:pt x="15088" y="2088"/>
                    <a:pt x="15088" y="2088"/>
                  </a:cubicBezTo>
                  <a:cubicBezTo>
                    <a:pt x="13516" y="803"/>
                    <a:pt x="12140" y="332"/>
                    <a:pt x="10966" y="332"/>
                  </a:cubicBezTo>
                  <a:cubicBezTo>
                    <a:pt x="7748" y="332"/>
                    <a:pt x="6053" y="3869"/>
                    <a:pt x="6053" y="3869"/>
                  </a:cubicBezTo>
                  <a:cubicBezTo>
                    <a:pt x="0" y="6541"/>
                    <a:pt x="4210" y="11794"/>
                    <a:pt x="4210" y="11794"/>
                  </a:cubicBezTo>
                  <a:cubicBezTo>
                    <a:pt x="1842" y="15268"/>
                    <a:pt x="5527" y="17672"/>
                    <a:pt x="5527" y="17672"/>
                  </a:cubicBezTo>
                  <a:cubicBezTo>
                    <a:pt x="4912" y="21590"/>
                    <a:pt x="9561" y="22658"/>
                    <a:pt x="9561" y="22658"/>
                  </a:cubicBezTo>
                  <a:cubicBezTo>
                    <a:pt x="9210" y="24083"/>
                    <a:pt x="10614" y="25686"/>
                    <a:pt x="10614" y="25686"/>
                  </a:cubicBezTo>
                  <a:cubicBezTo>
                    <a:pt x="11008" y="25933"/>
                    <a:pt x="11346" y="26040"/>
                    <a:pt x="11638" y="26040"/>
                  </a:cubicBezTo>
                  <a:cubicBezTo>
                    <a:pt x="12681" y="26040"/>
                    <a:pt x="13116" y="24667"/>
                    <a:pt x="13296" y="23416"/>
                  </a:cubicBezTo>
                  <a:cubicBezTo>
                    <a:pt x="12906" y="22331"/>
                    <a:pt x="13421" y="21412"/>
                    <a:pt x="13421" y="21412"/>
                  </a:cubicBezTo>
                  <a:cubicBezTo>
                    <a:pt x="16051" y="18740"/>
                    <a:pt x="13508" y="14911"/>
                    <a:pt x="13508" y="14911"/>
                  </a:cubicBezTo>
                  <a:cubicBezTo>
                    <a:pt x="13937" y="12423"/>
                    <a:pt x="12869" y="10546"/>
                    <a:pt x="12186" y="9639"/>
                  </a:cubicBezTo>
                  <a:lnTo>
                    <a:pt x="12186" y="9639"/>
                  </a:lnTo>
                  <a:cubicBezTo>
                    <a:pt x="13072" y="10571"/>
                    <a:pt x="13944" y="10898"/>
                    <a:pt x="14732" y="10898"/>
                  </a:cubicBezTo>
                  <a:cubicBezTo>
                    <a:pt x="16587" y="10898"/>
                    <a:pt x="17974" y="9082"/>
                    <a:pt x="17974" y="9082"/>
                  </a:cubicBezTo>
                  <a:cubicBezTo>
                    <a:pt x="18856" y="10322"/>
                    <a:pt x="20003" y="10694"/>
                    <a:pt x="21062" y="10694"/>
                  </a:cubicBezTo>
                  <a:cubicBezTo>
                    <a:pt x="22657" y="10694"/>
                    <a:pt x="24054" y="9851"/>
                    <a:pt x="24054" y="9851"/>
                  </a:cubicBezTo>
                  <a:cubicBezTo>
                    <a:pt x="24768" y="10529"/>
                    <a:pt x="25630" y="10764"/>
                    <a:pt x="26480" y="10764"/>
                  </a:cubicBezTo>
                  <a:cubicBezTo>
                    <a:pt x="28399" y="10764"/>
                    <a:pt x="30262" y="9568"/>
                    <a:pt x="30262" y="9568"/>
                  </a:cubicBezTo>
                  <a:cubicBezTo>
                    <a:pt x="31232" y="10232"/>
                    <a:pt x="32130" y="10484"/>
                    <a:pt x="32936" y="10484"/>
                  </a:cubicBezTo>
                  <a:cubicBezTo>
                    <a:pt x="35461" y="10484"/>
                    <a:pt x="37074" y="8010"/>
                    <a:pt x="37103" y="7966"/>
                  </a:cubicBezTo>
                  <a:lnTo>
                    <a:pt x="37103" y="7966"/>
                  </a:lnTo>
                  <a:cubicBezTo>
                    <a:pt x="35262" y="10815"/>
                    <a:pt x="37718" y="14465"/>
                    <a:pt x="37718" y="14465"/>
                  </a:cubicBezTo>
                  <a:cubicBezTo>
                    <a:pt x="36403" y="15356"/>
                    <a:pt x="37104" y="17760"/>
                    <a:pt x="37104" y="17760"/>
                  </a:cubicBezTo>
                  <a:cubicBezTo>
                    <a:pt x="36933" y="17739"/>
                    <a:pt x="36771" y="17729"/>
                    <a:pt x="36615" y="17729"/>
                  </a:cubicBezTo>
                  <a:cubicBezTo>
                    <a:pt x="34119" y="17729"/>
                    <a:pt x="33419" y="20253"/>
                    <a:pt x="33419" y="20253"/>
                  </a:cubicBezTo>
                  <a:cubicBezTo>
                    <a:pt x="32749" y="19787"/>
                    <a:pt x="32113" y="19605"/>
                    <a:pt x="31528" y="19605"/>
                  </a:cubicBezTo>
                  <a:cubicBezTo>
                    <a:pt x="29429" y="19605"/>
                    <a:pt x="27981" y="21946"/>
                    <a:pt x="27981" y="21946"/>
                  </a:cubicBezTo>
                  <a:cubicBezTo>
                    <a:pt x="19999" y="22213"/>
                    <a:pt x="22864" y="28555"/>
                    <a:pt x="22864" y="28555"/>
                  </a:cubicBezTo>
                  <a:cubicBezTo>
                    <a:pt x="22617" y="28977"/>
                    <a:pt x="21764" y="29711"/>
                    <a:pt x="21637" y="30080"/>
                  </a:cubicBezTo>
                  <a:cubicBezTo>
                    <a:pt x="20444" y="33518"/>
                    <a:pt x="23947" y="34680"/>
                    <a:pt x="23947" y="34680"/>
                  </a:cubicBezTo>
                  <a:cubicBezTo>
                    <a:pt x="23947" y="34680"/>
                    <a:pt x="23157" y="37885"/>
                    <a:pt x="25789" y="38509"/>
                  </a:cubicBezTo>
                  <a:cubicBezTo>
                    <a:pt x="25955" y="38548"/>
                    <a:pt x="26110" y="38566"/>
                    <a:pt x="26255" y="38566"/>
                  </a:cubicBezTo>
                  <a:cubicBezTo>
                    <a:pt x="28410" y="38566"/>
                    <a:pt x="28333" y="34502"/>
                    <a:pt x="28333" y="34502"/>
                  </a:cubicBezTo>
                  <a:cubicBezTo>
                    <a:pt x="31490" y="32365"/>
                    <a:pt x="29561" y="29070"/>
                    <a:pt x="29561" y="29070"/>
                  </a:cubicBezTo>
                  <a:lnTo>
                    <a:pt x="29561" y="29070"/>
                  </a:lnTo>
                  <a:cubicBezTo>
                    <a:pt x="29766" y="29084"/>
                    <a:pt x="29967" y="29090"/>
                    <a:pt x="30162" y="29090"/>
                  </a:cubicBezTo>
                  <a:cubicBezTo>
                    <a:pt x="33796" y="29090"/>
                    <a:pt x="35613" y="26844"/>
                    <a:pt x="35613" y="26844"/>
                  </a:cubicBezTo>
                  <a:cubicBezTo>
                    <a:pt x="35953" y="26875"/>
                    <a:pt x="36276" y="26890"/>
                    <a:pt x="36582" y="26890"/>
                  </a:cubicBezTo>
                  <a:cubicBezTo>
                    <a:pt x="42358" y="26890"/>
                    <a:pt x="42279" y="21590"/>
                    <a:pt x="42279" y="21590"/>
                  </a:cubicBezTo>
                  <a:cubicBezTo>
                    <a:pt x="47805" y="18918"/>
                    <a:pt x="44736" y="13664"/>
                    <a:pt x="44736" y="13664"/>
                  </a:cubicBezTo>
                  <a:cubicBezTo>
                    <a:pt x="48067" y="9568"/>
                    <a:pt x="43156" y="6363"/>
                    <a:pt x="43156" y="6363"/>
                  </a:cubicBezTo>
                  <a:cubicBezTo>
                    <a:pt x="43178" y="6323"/>
                    <a:pt x="43200" y="6286"/>
                    <a:pt x="43220" y="6248"/>
                  </a:cubicBezTo>
                  <a:cubicBezTo>
                    <a:pt x="44811" y="3360"/>
                    <a:pt x="42581" y="0"/>
                    <a:pt x="39633"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8" name="Google Shape;898;g152c1ec1c0a_0_960"/>
            <p:cNvSpPr/>
            <p:nvPr/>
          </p:nvSpPr>
          <p:spPr>
            <a:xfrm>
              <a:off x="3562400" y="4461600"/>
              <a:ext cx="560275" cy="451425"/>
            </a:xfrm>
            <a:custGeom>
              <a:avLst/>
              <a:gdLst/>
              <a:ahLst/>
              <a:cxnLst/>
              <a:rect l="l" t="t" r="r" b="b"/>
              <a:pathLst>
                <a:path w="22411" h="18057" extrusionOk="0">
                  <a:moveTo>
                    <a:pt x="6513" y="1285"/>
                  </a:moveTo>
                  <a:cubicBezTo>
                    <a:pt x="6549" y="1285"/>
                    <a:pt x="6586" y="1289"/>
                    <a:pt x="6622" y="1297"/>
                  </a:cubicBezTo>
                  <a:cubicBezTo>
                    <a:pt x="6896" y="1356"/>
                    <a:pt x="7072" y="1626"/>
                    <a:pt x="7014" y="1901"/>
                  </a:cubicBezTo>
                  <a:cubicBezTo>
                    <a:pt x="7010" y="1924"/>
                    <a:pt x="6793" y="3075"/>
                    <a:pt x="7533" y="4115"/>
                  </a:cubicBezTo>
                  <a:cubicBezTo>
                    <a:pt x="7615" y="4228"/>
                    <a:pt x="7703" y="4336"/>
                    <a:pt x="7799" y="4438"/>
                  </a:cubicBezTo>
                  <a:cubicBezTo>
                    <a:pt x="8453" y="4396"/>
                    <a:pt x="11294" y="4138"/>
                    <a:pt x="11409" y="2702"/>
                  </a:cubicBezTo>
                  <a:cubicBezTo>
                    <a:pt x="11430" y="2436"/>
                    <a:pt x="11654" y="2233"/>
                    <a:pt x="11917" y="2233"/>
                  </a:cubicBezTo>
                  <a:cubicBezTo>
                    <a:pt x="11930" y="2233"/>
                    <a:pt x="11944" y="2234"/>
                    <a:pt x="11959" y="2235"/>
                  </a:cubicBezTo>
                  <a:cubicBezTo>
                    <a:pt x="12239" y="2257"/>
                    <a:pt x="12449" y="2503"/>
                    <a:pt x="12426" y="2784"/>
                  </a:cubicBezTo>
                  <a:cubicBezTo>
                    <a:pt x="12294" y="4433"/>
                    <a:pt x="10433" y="5067"/>
                    <a:pt x="9081" y="5311"/>
                  </a:cubicBezTo>
                  <a:cubicBezTo>
                    <a:pt x="9651" y="5566"/>
                    <a:pt x="10328" y="5750"/>
                    <a:pt x="11119" y="5857"/>
                  </a:cubicBezTo>
                  <a:cubicBezTo>
                    <a:pt x="11385" y="5892"/>
                    <a:pt x="11578" y="6128"/>
                    <a:pt x="11560" y="6396"/>
                  </a:cubicBezTo>
                  <a:cubicBezTo>
                    <a:pt x="11543" y="6664"/>
                    <a:pt x="11320" y="6872"/>
                    <a:pt x="11051" y="6872"/>
                  </a:cubicBezTo>
                  <a:cubicBezTo>
                    <a:pt x="11028" y="6872"/>
                    <a:pt x="11006" y="6871"/>
                    <a:pt x="10983" y="6868"/>
                  </a:cubicBezTo>
                  <a:cubicBezTo>
                    <a:pt x="8959" y="6595"/>
                    <a:pt x="7513" y="5861"/>
                    <a:pt x="6689" y="4689"/>
                  </a:cubicBezTo>
                  <a:cubicBezTo>
                    <a:pt x="5692" y="3273"/>
                    <a:pt x="6002" y="1753"/>
                    <a:pt x="6017" y="1690"/>
                  </a:cubicBezTo>
                  <a:cubicBezTo>
                    <a:pt x="6068" y="1451"/>
                    <a:pt x="6279" y="1285"/>
                    <a:pt x="6513" y="1285"/>
                  </a:cubicBezTo>
                  <a:close/>
                  <a:moveTo>
                    <a:pt x="1526" y="3816"/>
                  </a:moveTo>
                  <a:cubicBezTo>
                    <a:pt x="1558" y="3816"/>
                    <a:pt x="1590" y="3819"/>
                    <a:pt x="1622" y="3825"/>
                  </a:cubicBezTo>
                  <a:cubicBezTo>
                    <a:pt x="1896" y="3878"/>
                    <a:pt x="2078" y="4142"/>
                    <a:pt x="2029" y="4416"/>
                  </a:cubicBezTo>
                  <a:cubicBezTo>
                    <a:pt x="2022" y="4456"/>
                    <a:pt x="1904" y="5186"/>
                    <a:pt x="2465" y="5866"/>
                  </a:cubicBezTo>
                  <a:cubicBezTo>
                    <a:pt x="3121" y="6662"/>
                    <a:pt x="4476" y="7098"/>
                    <a:pt x="6381" y="7128"/>
                  </a:cubicBezTo>
                  <a:cubicBezTo>
                    <a:pt x="6661" y="7133"/>
                    <a:pt x="6882" y="7362"/>
                    <a:pt x="6880" y="7642"/>
                  </a:cubicBezTo>
                  <a:cubicBezTo>
                    <a:pt x="6878" y="7920"/>
                    <a:pt x="6653" y="8146"/>
                    <a:pt x="6373" y="8147"/>
                  </a:cubicBezTo>
                  <a:lnTo>
                    <a:pt x="6366" y="8147"/>
                  </a:lnTo>
                  <a:cubicBezTo>
                    <a:pt x="4103" y="8112"/>
                    <a:pt x="2520" y="7556"/>
                    <a:pt x="1660" y="6492"/>
                  </a:cubicBezTo>
                  <a:cubicBezTo>
                    <a:pt x="798" y="5429"/>
                    <a:pt x="1018" y="4272"/>
                    <a:pt x="1026" y="4223"/>
                  </a:cubicBezTo>
                  <a:cubicBezTo>
                    <a:pt x="1076" y="3982"/>
                    <a:pt x="1289" y="3816"/>
                    <a:pt x="1526" y="3816"/>
                  </a:cubicBezTo>
                  <a:close/>
                  <a:moveTo>
                    <a:pt x="16092" y="1"/>
                  </a:moveTo>
                  <a:cubicBezTo>
                    <a:pt x="15971" y="1"/>
                    <a:pt x="15852" y="43"/>
                    <a:pt x="15757" y="130"/>
                  </a:cubicBezTo>
                  <a:cubicBezTo>
                    <a:pt x="15322" y="527"/>
                    <a:pt x="14640" y="1020"/>
                    <a:pt x="13748" y="1311"/>
                  </a:cubicBezTo>
                  <a:cubicBezTo>
                    <a:pt x="13756" y="1311"/>
                    <a:pt x="13764" y="1311"/>
                    <a:pt x="13773" y="1311"/>
                  </a:cubicBezTo>
                  <a:cubicBezTo>
                    <a:pt x="13999" y="1311"/>
                    <a:pt x="14207" y="1455"/>
                    <a:pt x="14266" y="1685"/>
                  </a:cubicBezTo>
                  <a:cubicBezTo>
                    <a:pt x="14304" y="1823"/>
                    <a:pt x="15176" y="4909"/>
                    <a:pt x="20143" y="5259"/>
                  </a:cubicBezTo>
                  <a:cubicBezTo>
                    <a:pt x="20416" y="5278"/>
                    <a:pt x="20624" y="5511"/>
                    <a:pt x="20616" y="5785"/>
                  </a:cubicBezTo>
                  <a:cubicBezTo>
                    <a:pt x="20606" y="6059"/>
                    <a:pt x="20382" y="6276"/>
                    <a:pt x="20108" y="6277"/>
                  </a:cubicBezTo>
                  <a:cubicBezTo>
                    <a:pt x="20096" y="6277"/>
                    <a:pt x="20083" y="6277"/>
                    <a:pt x="20071" y="6276"/>
                  </a:cubicBezTo>
                  <a:cubicBezTo>
                    <a:pt x="18217" y="6146"/>
                    <a:pt x="16862" y="5662"/>
                    <a:pt x="15868" y="5064"/>
                  </a:cubicBezTo>
                  <a:lnTo>
                    <a:pt x="15868" y="5064"/>
                  </a:lnTo>
                  <a:cubicBezTo>
                    <a:pt x="15962" y="5591"/>
                    <a:pt x="15980" y="6191"/>
                    <a:pt x="15786" y="6749"/>
                  </a:cubicBezTo>
                  <a:cubicBezTo>
                    <a:pt x="15568" y="7377"/>
                    <a:pt x="15129" y="7846"/>
                    <a:pt x="14481" y="8144"/>
                  </a:cubicBezTo>
                  <a:cubicBezTo>
                    <a:pt x="14412" y="8176"/>
                    <a:pt x="14338" y="8192"/>
                    <a:pt x="14266" y="8192"/>
                  </a:cubicBezTo>
                  <a:cubicBezTo>
                    <a:pt x="14073" y="8192"/>
                    <a:pt x="13888" y="8082"/>
                    <a:pt x="13802" y="7895"/>
                  </a:cubicBezTo>
                  <a:cubicBezTo>
                    <a:pt x="13685" y="7639"/>
                    <a:pt x="13797" y="7334"/>
                    <a:pt x="14055" y="7217"/>
                  </a:cubicBezTo>
                  <a:cubicBezTo>
                    <a:pt x="14445" y="7037"/>
                    <a:pt x="14698" y="6774"/>
                    <a:pt x="14822" y="6414"/>
                  </a:cubicBezTo>
                  <a:cubicBezTo>
                    <a:pt x="15107" y="5596"/>
                    <a:pt x="14681" y="4455"/>
                    <a:pt x="14493" y="4085"/>
                  </a:cubicBezTo>
                  <a:cubicBezTo>
                    <a:pt x="14467" y="4031"/>
                    <a:pt x="14451" y="3972"/>
                    <a:pt x="14445" y="3912"/>
                  </a:cubicBezTo>
                  <a:cubicBezTo>
                    <a:pt x="13549" y="2935"/>
                    <a:pt x="13297" y="2012"/>
                    <a:pt x="13278" y="1934"/>
                  </a:cubicBezTo>
                  <a:cubicBezTo>
                    <a:pt x="13224" y="1715"/>
                    <a:pt x="13323" y="1499"/>
                    <a:pt x="13504" y="1384"/>
                  </a:cubicBezTo>
                  <a:lnTo>
                    <a:pt x="13504" y="1384"/>
                  </a:lnTo>
                  <a:cubicBezTo>
                    <a:pt x="13084" y="1500"/>
                    <a:pt x="12652" y="1559"/>
                    <a:pt x="12216" y="1560"/>
                  </a:cubicBezTo>
                  <a:cubicBezTo>
                    <a:pt x="11356" y="1560"/>
                    <a:pt x="10476" y="1337"/>
                    <a:pt x="9594" y="895"/>
                  </a:cubicBezTo>
                  <a:cubicBezTo>
                    <a:pt x="9523" y="858"/>
                    <a:pt x="9444" y="839"/>
                    <a:pt x="9365" y="839"/>
                  </a:cubicBezTo>
                  <a:cubicBezTo>
                    <a:pt x="9316" y="839"/>
                    <a:pt x="9268" y="846"/>
                    <a:pt x="9221" y="860"/>
                  </a:cubicBezTo>
                  <a:cubicBezTo>
                    <a:pt x="8724" y="1014"/>
                    <a:pt x="7845" y="1235"/>
                    <a:pt x="6895" y="1235"/>
                  </a:cubicBezTo>
                  <a:cubicBezTo>
                    <a:pt x="5808" y="1235"/>
                    <a:pt x="4900" y="940"/>
                    <a:pt x="4221" y="376"/>
                  </a:cubicBezTo>
                  <a:cubicBezTo>
                    <a:pt x="4133" y="303"/>
                    <a:pt x="4026" y="267"/>
                    <a:pt x="3918" y="267"/>
                  </a:cubicBezTo>
                  <a:cubicBezTo>
                    <a:pt x="3816" y="267"/>
                    <a:pt x="3713" y="298"/>
                    <a:pt x="3624" y="358"/>
                  </a:cubicBezTo>
                  <a:cubicBezTo>
                    <a:pt x="3056" y="738"/>
                    <a:pt x="2203" y="1152"/>
                    <a:pt x="1189" y="1152"/>
                  </a:cubicBezTo>
                  <a:cubicBezTo>
                    <a:pt x="1017" y="1152"/>
                    <a:pt x="844" y="1140"/>
                    <a:pt x="674" y="1116"/>
                  </a:cubicBezTo>
                  <a:cubicBezTo>
                    <a:pt x="650" y="1112"/>
                    <a:pt x="626" y="1111"/>
                    <a:pt x="603" y="1111"/>
                  </a:cubicBezTo>
                  <a:cubicBezTo>
                    <a:pt x="438" y="1111"/>
                    <a:pt x="282" y="1192"/>
                    <a:pt x="188" y="1331"/>
                  </a:cubicBezTo>
                  <a:cubicBezTo>
                    <a:pt x="1140" y="1446"/>
                    <a:pt x="3076" y="1990"/>
                    <a:pt x="4949" y="4391"/>
                  </a:cubicBezTo>
                  <a:cubicBezTo>
                    <a:pt x="5128" y="4613"/>
                    <a:pt x="5091" y="4938"/>
                    <a:pt x="4866" y="5114"/>
                  </a:cubicBezTo>
                  <a:cubicBezTo>
                    <a:pt x="4773" y="5186"/>
                    <a:pt x="4663" y="5221"/>
                    <a:pt x="4553" y="5221"/>
                  </a:cubicBezTo>
                  <a:cubicBezTo>
                    <a:pt x="4399" y="5221"/>
                    <a:pt x="4246" y="5151"/>
                    <a:pt x="4145" y="5019"/>
                  </a:cubicBezTo>
                  <a:cubicBezTo>
                    <a:pt x="2574" y="3008"/>
                    <a:pt x="1019" y="2492"/>
                    <a:pt x="220" y="2364"/>
                  </a:cubicBezTo>
                  <a:lnTo>
                    <a:pt x="220" y="2364"/>
                  </a:lnTo>
                  <a:cubicBezTo>
                    <a:pt x="294" y="2919"/>
                    <a:pt x="298" y="3482"/>
                    <a:pt x="232" y="4038"/>
                  </a:cubicBezTo>
                  <a:cubicBezTo>
                    <a:pt x="217" y="4147"/>
                    <a:pt x="240" y="4259"/>
                    <a:pt x="296" y="4354"/>
                  </a:cubicBezTo>
                  <a:cubicBezTo>
                    <a:pt x="1028" y="5609"/>
                    <a:pt x="1747" y="7834"/>
                    <a:pt x="778" y="9752"/>
                  </a:cubicBezTo>
                  <a:cubicBezTo>
                    <a:pt x="1446" y="9423"/>
                    <a:pt x="2315" y="9146"/>
                    <a:pt x="3352" y="9146"/>
                  </a:cubicBezTo>
                  <a:cubicBezTo>
                    <a:pt x="3973" y="9146"/>
                    <a:pt x="4655" y="9246"/>
                    <a:pt x="5390" y="9493"/>
                  </a:cubicBezTo>
                  <a:cubicBezTo>
                    <a:pt x="5657" y="9583"/>
                    <a:pt x="5800" y="9872"/>
                    <a:pt x="5711" y="10140"/>
                  </a:cubicBezTo>
                  <a:cubicBezTo>
                    <a:pt x="5639" y="10352"/>
                    <a:pt x="5440" y="10487"/>
                    <a:pt x="5227" y="10487"/>
                  </a:cubicBezTo>
                  <a:cubicBezTo>
                    <a:pt x="5173" y="10487"/>
                    <a:pt x="5118" y="10478"/>
                    <a:pt x="5063" y="10460"/>
                  </a:cubicBezTo>
                  <a:cubicBezTo>
                    <a:pt x="4613" y="10307"/>
                    <a:pt x="4142" y="10214"/>
                    <a:pt x="3667" y="10185"/>
                  </a:cubicBezTo>
                  <a:lnTo>
                    <a:pt x="3667" y="10185"/>
                  </a:lnTo>
                  <a:cubicBezTo>
                    <a:pt x="3835" y="10301"/>
                    <a:pt x="4000" y="10432"/>
                    <a:pt x="4145" y="10592"/>
                  </a:cubicBezTo>
                  <a:cubicBezTo>
                    <a:pt x="4580" y="11070"/>
                    <a:pt x="4777" y="11668"/>
                    <a:pt x="4714" y="12321"/>
                  </a:cubicBezTo>
                  <a:cubicBezTo>
                    <a:pt x="4690" y="12582"/>
                    <a:pt x="4470" y="12783"/>
                    <a:pt x="4208" y="12783"/>
                  </a:cubicBezTo>
                  <a:cubicBezTo>
                    <a:pt x="4191" y="12783"/>
                    <a:pt x="4175" y="12782"/>
                    <a:pt x="4158" y="12781"/>
                  </a:cubicBezTo>
                  <a:cubicBezTo>
                    <a:pt x="3878" y="12753"/>
                    <a:pt x="3672" y="12504"/>
                    <a:pt x="3699" y="12224"/>
                  </a:cubicBezTo>
                  <a:cubicBezTo>
                    <a:pt x="3821" y="10945"/>
                    <a:pt x="2129" y="10588"/>
                    <a:pt x="2020" y="10568"/>
                  </a:cubicBezTo>
                  <a:cubicBezTo>
                    <a:pt x="1919" y="10553"/>
                    <a:pt x="1832" y="10505"/>
                    <a:pt x="1759" y="10442"/>
                  </a:cubicBezTo>
                  <a:cubicBezTo>
                    <a:pt x="862" y="10758"/>
                    <a:pt x="279" y="11253"/>
                    <a:pt x="79" y="11441"/>
                  </a:cubicBezTo>
                  <a:cubicBezTo>
                    <a:pt x="65" y="11677"/>
                    <a:pt x="45" y="11942"/>
                    <a:pt x="12" y="12223"/>
                  </a:cubicBezTo>
                  <a:cubicBezTo>
                    <a:pt x="0" y="12324"/>
                    <a:pt x="12" y="12430"/>
                    <a:pt x="60" y="12521"/>
                  </a:cubicBezTo>
                  <a:cubicBezTo>
                    <a:pt x="285" y="12941"/>
                    <a:pt x="679" y="13321"/>
                    <a:pt x="1234" y="13655"/>
                  </a:cubicBezTo>
                  <a:lnTo>
                    <a:pt x="1332" y="13714"/>
                  </a:lnTo>
                  <a:lnTo>
                    <a:pt x="1396" y="13809"/>
                  </a:lnTo>
                  <a:cubicBezTo>
                    <a:pt x="1402" y="13818"/>
                    <a:pt x="1976" y="14660"/>
                    <a:pt x="3032" y="14660"/>
                  </a:cubicBezTo>
                  <a:cubicBezTo>
                    <a:pt x="3499" y="14660"/>
                    <a:pt x="4002" y="14496"/>
                    <a:pt x="4529" y="14169"/>
                  </a:cubicBezTo>
                  <a:lnTo>
                    <a:pt x="5782" y="13393"/>
                  </a:lnTo>
                  <a:lnTo>
                    <a:pt x="5277" y="14779"/>
                  </a:lnTo>
                  <a:cubicBezTo>
                    <a:pt x="5273" y="14790"/>
                    <a:pt x="4891" y="15866"/>
                    <a:pt x="5404" y="16831"/>
                  </a:cubicBezTo>
                  <a:cubicBezTo>
                    <a:pt x="5669" y="17330"/>
                    <a:pt x="6132" y="17725"/>
                    <a:pt x="6785" y="18013"/>
                  </a:cubicBezTo>
                  <a:cubicBezTo>
                    <a:pt x="6852" y="18043"/>
                    <a:pt x="6923" y="18057"/>
                    <a:pt x="6992" y="18057"/>
                  </a:cubicBezTo>
                  <a:cubicBezTo>
                    <a:pt x="7177" y="18057"/>
                    <a:pt x="7355" y="17956"/>
                    <a:pt x="7447" y="17783"/>
                  </a:cubicBezTo>
                  <a:lnTo>
                    <a:pt x="7449" y="17777"/>
                  </a:lnTo>
                  <a:cubicBezTo>
                    <a:pt x="7507" y="17671"/>
                    <a:pt x="7524" y="17548"/>
                    <a:pt x="7498" y="17430"/>
                  </a:cubicBezTo>
                  <a:cubicBezTo>
                    <a:pt x="7339" y="16742"/>
                    <a:pt x="7118" y="15285"/>
                    <a:pt x="7647" y="13870"/>
                  </a:cubicBezTo>
                  <a:cubicBezTo>
                    <a:pt x="7533" y="13763"/>
                    <a:pt x="7464" y="13611"/>
                    <a:pt x="7484" y="13443"/>
                  </a:cubicBezTo>
                  <a:cubicBezTo>
                    <a:pt x="7548" y="12919"/>
                    <a:pt x="7468" y="12527"/>
                    <a:pt x="7247" y="12277"/>
                  </a:cubicBezTo>
                  <a:cubicBezTo>
                    <a:pt x="6955" y="11946"/>
                    <a:pt x="6476" y="11932"/>
                    <a:pt x="6471" y="11932"/>
                  </a:cubicBezTo>
                  <a:cubicBezTo>
                    <a:pt x="6192" y="11927"/>
                    <a:pt x="5970" y="11700"/>
                    <a:pt x="5970" y="11421"/>
                  </a:cubicBezTo>
                  <a:cubicBezTo>
                    <a:pt x="5970" y="11143"/>
                    <a:pt x="6192" y="10916"/>
                    <a:pt x="6471" y="10912"/>
                  </a:cubicBezTo>
                  <a:cubicBezTo>
                    <a:pt x="6567" y="10912"/>
                    <a:pt x="7418" y="10931"/>
                    <a:pt x="8011" y="11600"/>
                  </a:cubicBezTo>
                  <a:cubicBezTo>
                    <a:pt x="8235" y="11853"/>
                    <a:pt x="8381" y="12159"/>
                    <a:pt x="8459" y="12511"/>
                  </a:cubicBezTo>
                  <a:cubicBezTo>
                    <a:pt x="9251" y="11593"/>
                    <a:pt x="10431" y="10991"/>
                    <a:pt x="11979" y="10711"/>
                  </a:cubicBezTo>
                  <a:cubicBezTo>
                    <a:pt x="10915" y="9628"/>
                    <a:pt x="9841" y="9392"/>
                    <a:pt x="9108" y="9392"/>
                  </a:cubicBezTo>
                  <a:cubicBezTo>
                    <a:pt x="8550" y="9392"/>
                    <a:pt x="8190" y="9529"/>
                    <a:pt x="8180" y="9533"/>
                  </a:cubicBezTo>
                  <a:cubicBezTo>
                    <a:pt x="8120" y="9556"/>
                    <a:pt x="8059" y="9566"/>
                    <a:pt x="7998" y="9566"/>
                  </a:cubicBezTo>
                  <a:cubicBezTo>
                    <a:pt x="7795" y="9566"/>
                    <a:pt x="7604" y="9445"/>
                    <a:pt x="7524" y="9246"/>
                  </a:cubicBezTo>
                  <a:cubicBezTo>
                    <a:pt x="7420" y="8987"/>
                    <a:pt x="7544" y="8692"/>
                    <a:pt x="7801" y="8585"/>
                  </a:cubicBezTo>
                  <a:cubicBezTo>
                    <a:pt x="7815" y="8580"/>
                    <a:pt x="8336" y="8381"/>
                    <a:pt x="9118" y="8381"/>
                  </a:cubicBezTo>
                  <a:cubicBezTo>
                    <a:pt x="10198" y="8381"/>
                    <a:pt x="11775" y="8760"/>
                    <a:pt x="13204" y="10551"/>
                  </a:cubicBezTo>
                  <a:cubicBezTo>
                    <a:pt x="13344" y="10539"/>
                    <a:pt x="13474" y="10476"/>
                    <a:pt x="13560" y="10366"/>
                  </a:cubicBezTo>
                  <a:cubicBezTo>
                    <a:pt x="14109" y="9664"/>
                    <a:pt x="15403" y="8295"/>
                    <a:pt x="17142" y="8295"/>
                  </a:cubicBezTo>
                  <a:cubicBezTo>
                    <a:pt x="17549" y="8296"/>
                    <a:pt x="17953" y="8370"/>
                    <a:pt x="18334" y="8514"/>
                  </a:cubicBezTo>
                  <a:cubicBezTo>
                    <a:pt x="18390" y="8535"/>
                    <a:pt x="18447" y="8545"/>
                    <a:pt x="18504" y="8545"/>
                  </a:cubicBezTo>
                  <a:cubicBezTo>
                    <a:pt x="18674" y="8545"/>
                    <a:pt x="18837" y="8455"/>
                    <a:pt x="18932" y="8304"/>
                  </a:cubicBezTo>
                  <a:cubicBezTo>
                    <a:pt x="19406" y="7547"/>
                    <a:pt x="20222" y="6759"/>
                    <a:pt x="21446" y="6555"/>
                  </a:cubicBezTo>
                  <a:cubicBezTo>
                    <a:pt x="21705" y="6511"/>
                    <a:pt x="21881" y="6276"/>
                    <a:pt x="21866" y="6014"/>
                  </a:cubicBezTo>
                  <a:cubicBezTo>
                    <a:pt x="21830" y="5383"/>
                    <a:pt x="21899" y="4615"/>
                    <a:pt x="22309" y="4016"/>
                  </a:cubicBezTo>
                  <a:cubicBezTo>
                    <a:pt x="22409" y="3867"/>
                    <a:pt x="22410" y="3674"/>
                    <a:pt x="22326" y="3514"/>
                  </a:cubicBezTo>
                  <a:cubicBezTo>
                    <a:pt x="21985" y="2865"/>
                    <a:pt x="21532" y="1808"/>
                    <a:pt x="21405" y="623"/>
                  </a:cubicBezTo>
                  <a:cubicBezTo>
                    <a:pt x="19319" y="1572"/>
                    <a:pt x="19008" y="3406"/>
                    <a:pt x="18996" y="3484"/>
                  </a:cubicBezTo>
                  <a:cubicBezTo>
                    <a:pt x="18956" y="3733"/>
                    <a:pt x="18742" y="3916"/>
                    <a:pt x="18491" y="3917"/>
                  </a:cubicBezTo>
                  <a:cubicBezTo>
                    <a:pt x="18465" y="3917"/>
                    <a:pt x="18440" y="3915"/>
                    <a:pt x="18414" y="3911"/>
                  </a:cubicBezTo>
                  <a:cubicBezTo>
                    <a:pt x="18136" y="3869"/>
                    <a:pt x="17945" y="3611"/>
                    <a:pt x="17986" y="3334"/>
                  </a:cubicBezTo>
                  <a:cubicBezTo>
                    <a:pt x="17998" y="3252"/>
                    <a:pt x="18262" y="1621"/>
                    <a:pt x="19836" y="389"/>
                  </a:cubicBezTo>
                  <a:lnTo>
                    <a:pt x="19836" y="389"/>
                  </a:lnTo>
                  <a:cubicBezTo>
                    <a:pt x="19426" y="520"/>
                    <a:pt x="18984" y="605"/>
                    <a:pt x="18505" y="605"/>
                  </a:cubicBezTo>
                  <a:cubicBezTo>
                    <a:pt x="17783" y="605"/>
                    <a:pt x="17056" y="423"/>
                    <a:pt x="16338" y="60"/>
                  </a:cubicBezTo>
                  <a:cubicBezTo>
                    <a:pt x="16260" y="21"/>
                    <a:pt x="16175" y="1"/>
                    <a:pt x="16092"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g15be8add958_0_0"/>
          <p:cNvSpPr txBox="1">
            <a:spLocks noGrp="1"/>
          </p:cNvSpPr>
          <p:nvPr>
            <p:ph type="title" idx="4294967295"/>
          </p:nvPr>
        </p:nvSpPr>
        <p:spPr>
          <a:xfrm>
            <a:off x="2137500" y="138350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Obj</a:t>
            </a:r>
            <a:r>
              <a:rPr lang="en-US" sz="7000" b="1">
                <a:solidFill>
                  <a:schemeClr val="accent2"/>
                </a:solidFill>
                <a:latin typeface="Open Sans"/>
                <a:ea typeface="Open Sans"/>
                <a:cs typeface="Open Sans"/>
                <a:sym typeface="Open Sans"/>
              </a:rPr>
              <a:t>ectives</a:t>
            </a:r>
            <a:endParaRPr sz="7000" b="1">
              <a:solidFill>
                <a:schemeClr val="accent2"/>
              </a:solidFill>
            </a:endParaRPr>
          </a:p>
        </p:txBody>
      </p:sp>
      <p:sp>
        <p:nvSpPr>
          <p:cNvPr id="910" name="Google Shape;910;g15be8add958_0_0"/>
          <p:cNvSpPr txBox="1"/>
          <p:nvPr/>
        </p:nvSpPr>
        <p:spPr>
          <a:xfrm>
            <a:off x="2419375" y="3297150"/>
            <a:ext cx="18180600" cy="10120676"/>
          </a:xfrm>
          <a:prstGeom prst="rect">
            <a:avLst/>
          </a:prstGeom>
          <a:noFill/>
          <a:ln>
            <a:noFill/>
          </a:ln>
        </p:spPr>
        <p:txBody>
          <a:bodyPr spcFirstLastPara="1" wrap="square" lIns="0" tIns="0" rIns="0" bIns="0" anchor="t" anchorCtr="0">
            <a:noAutofit/>
          </a:bodyPr>
          <a:lstStyle/>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Develop a deep learning-based system for the accurate classification of chest X-ray images into NORMAL and PNEUMONIA categories.</a:t>
            </a: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Minimize human error and variability in chest X-ray interpretation by leveraging CNNs to achieve consistent and reliable results.</a:t>
            </a: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Implement effective preprocessing, augmentation, and class balancing techniques to improve model robustness and prevent overfitting.</a:t>
            </a: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Provide a scalable, accessible, and transparent diagnostic tool to assist healthcare professionals in improving patient outcomes and reducing diagnostic delays.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19b7999d21d_0_51"/>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Work </a:t>
            </a:r>
            <a:r>
              <a:rPr lang="en-US" sz="7000" b="1" dirty="0">
                <a:solidFill>
                  <a:schemeClr val="accent2"/>
                </a:solidFill>
                <a:latin typeface="Open Sans"/>
                <a:ea typeface="Open Sans"/>
                <a:cs typeface="Open Sans"/>
                <a:sym typeface="Open Sans"/>
              </a:rPr>
              <a:t>Plan</a:t>
            </a:r>
            <a:endParaRPr sz="7000" b="1" dirty="0">
              <a:solidFill>
                <a:schemeClr val="accent2"/>
              </a:solidFill>
            </a:endParaRPr>
          </a:p>
          <a:p>
            <a:pPr marL="0" marR="0" lvl="0" indent="0" algn="l" rtl="0">
              <a:lnSpc>
                <a:spcPct val="90000"/>
              </a:lnSpc>
              <a:spcBef>
                <a:spcPts val="0"/>
              </a:spcBef>
              <a:spcAft>
                <a:spcPts val="0"/>
              </a:spcAft>
              <a:buClr>
                <a:schemeClr val="dk1"/>
              </a:buClr>
              <a:buSzPts val="7200"/>
              <a:buFont typeface="Open Sans"/>
              <a:buNone/>
            </a:pPr>
            <a:endParaRPr sz="7000" b="1" dirty="0">
              <a:latin typeface="Open Sans"/>
              <a:ea typeface="Open Sans"/>
              <a:cs typeface="Open Sans"/>
              <a:sym typeface="Open Sans"/>
            </a:endParaRPr>
          </a:p>
        </p:txBody>
      </p:sp>
      <p:sp>
        <p:nvSpPr>
          <p:cNvPr id="916" name="Google Shape;916;g19b7999d21d_0_51"/>
          <p:cNvSpPr/>
          <p:nvPr/>
        </p:nvSpPr>
        <p:spPr>
          <a:xfrm>
            <a:off x="2667300" y="3565500"/>
            <a:ext cx="9281100" cy="2996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g19b7999d21d_0_51"/>
          <p:cNvSpPr/>
          <p:nvPr/>
        </p:nvSpPr>
        <p:spPr>
          <a:xfrm>
            <a:off x="13064050" y="3565500"/>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g19b7999d21d_0_51"/>
          <p:cNvSpPr/>
          <p:nvPr/>
        </p:nvSpPr>
        <p:spPr>
          <a:xfrm>
            <a:off x="13064050" y="7190825"/>
            <a:ext cx="9281100" cy="2996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g19b7999d21d_0_51"/>
          <p:cNvSpPr/>
          <p:nvPr/>
        </p:nvSpPr>
        <p:spPr>
          <a:xfrm>
            <a:off x="2667300" y="7190825"/>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g19b7999d21d_0_51"/>
          <p:cNvSpPr txBox="1"/>
          <p:nvPr/>
        </p:nvSpPr>
        <p:spPr>
          <a:xfrm>
            <a:off x="3146300" y="43593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Collection of data set from various sources</a:t>
            </a:r>
            <a:endParaRPr sz="3600" b="0" i="0" u="none" strike="noStrike" cap="none">
              <a:solidFill>
                <a:schemeClr val="lt1"/>
              </a:solidFill>
              <a:latin typeface="Fira Sans SemiBold"/>
              <a:ea typeface="Fira Sans SemiBold"/>
              <a:cs typeface="Fira Sans SemiBold"/>
              <a:sym typeface="Fira Sans SemiBold"/>
            </a:endParaRPr>
          </a:p>
        </p:txBody>
      </p:sp>
      <p:sp>
        <p:nvSpPr>
          <p:cNvPr id="921" name="Google Shape;921;g19b7999d21d_0_51"/>
          <p:cNvSpPr txBox="1"/>
          <p:nvPr/>
        </p:nvSpPr>
        <p:spPr>
          <a:xfrm>
            <a:off x="3505375" y="7958825"/>
            <a:ext cx="67065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dirty="0">
                <a:solidFill>
                  <a:schemeClr val="lt1"/>
                </a:solidFill>
                <a:latin typeface="Fira Sans"/>
                <a:ea typeface="Fira Sans"/>
                <a:cs typeface="Fira Sans"/>
                <a:sym typeface="Fira Sans"/>
              </a:rPr>
              <a:t>Training the model with training data set</a:t>
            </a:r>
            <a:endParaRPr sz="3600" dirty="0">
              <a:solidFill>
                <a:schemeClr val="lt1"/>
              </a:solidFill>
              <a:latin typeface="Fira Sans"/>
              <a:ea typeface="Fira Sans"/>
              <a:cs typeface="Fira Sans"/>
              <a:sym typeface="Fira Sans"/>
            </a:endParaRPr>
          </a:p>
        </p:txBody>
      </p:sp>
      <p:sp>
        <p:nvSpPr>
          <p:cNvPr id="922" name="Google Shape;922;g19b7999d21d_0_51"/>
          <p:cNvSpPr txBox="1"/>
          <p:nvPr/>
        </p:nvSpPr>
        <p:spPr>
          <a:xfrm>
            <a:off x="14003050" y="79588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Testing model’s accuracy using testing data set</a:t>
            </a:r>
            <a:endParaRPr sz="3600" b="0" i="0" u="none" strike="noStrike" cap="none">
              <a:solidFill>
                <a:schemeClr val="lt1"/>
              </a:solidFill>
              <a:latin typeface="Fira Sans SemiBold"/>
              <a:ea typeface="Fira Sans SemiBold"/>
              <a:cs typeface="Fira Sans SemiBold"/>
              <a:sym typeface="Fira Sans SemiBold"/>
            </a:endParaRPr>
          </a:p>
        </p:txBody>
      </p:sp>
      <p:sp>
        <p:nvSpPr>
          <p:cNvPr id="923" name="Google Shape;923;g19b7999d21d_0_51"/>
          <p:cNvSpPr txBox="1"/>
          <p:nvPr/>
        </p:nvSpPr>
        <p:spPr>
          <a:xfrm>
            <a:off x="13842475" y="4354675"/>
            <a:ext cx="72780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Implementation of the deep learning models</a:t>
            </a:r>
            <a:endParaRPr sz="3600">
              <a:solidFill>
                <a:schemeClr val="lt1"/>
              </a:solidFill>
              <a:latin typeface="Fira Sans"/>
              <a:ea typeface="Fira Sans"/>
              <a:cs typeface="Fira Sans"/>
              <a:sym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21f19188344_1_1300"/>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Use Case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23" name="Google Shape;1023;g21f19188344_1_1300"/>
          <p:cNvPicPr preferRelativeResize="0"/>
          <p:nvPr/>
        </p:nvPicPr>
        <p:blipFill rotWithShape="1">
          <a:blip r:embed="rId3">
            <a:alphaModFix/>
          </a:blip>
          <a:srcRect/>
          <a:stretch/>
        </p:blipFill>
        <p:spPr>
          <a:xfrm>
            <a:off x="5436625" y="2494162"/>
            <a:ext cx="12314075" cy="8729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g19b7999d21d_0_21"/>
          <p:cNvSpPr txBox="1">
            <a:spLocks noGrp="1"/>
          </p:cNvSpPr>
          <p:nvPr>
            <p:ph type="title" idx="4294967295"/>
          </p:nvPr>
        </p:nvSpPr>
        <p:spPr>
          <a:xfrm>
            <a:off x="3479850" y="701150"/>
            <a:ext cx="68355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Normal</a:t>
            </a:r>
            <a:endParaRPr sz="10000" b="1">
              <a:solidFill>
                <a:schemeClr val="accent2"/>
              </a:solidFill>
            </a:endParaRPr>
          </a:p>
        </p:txBody>
      </p:sp>
      <p:sp>
        <p:nvSpPr>
          <p:cNvPr id="1002" name="Google Shape;1002;g19b7999d21d_0_21"/>
          <p:cNvSpPr txBox="1">
            <a:spLocks noGrp="1"/>
          </p:cNvSpPr>
          <p:nvPr>
            <p:ph type="title" idx="4294967295"/>
          </p:nvPr>
        </p:nvSpPr>
        <p:spPr>
          <a:xfrm>
            <a:off x="13118800" y="701150"/>
            <a:ext cx="87531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solidFill>
                  <a:schemeClr val="accent2"/>
                </a:solidFill>
                <a:latin typeface="Open Sans"/>
                <a:ea typeface="Open Sans"/>
                <a:cs typeface="Open Sans"/>
                <a:sym typeface="Open Sans"/>
              </a:rPr>
              <a:t>Pneumonia</a:t>
            </a:r>
            <a:endParaRPr sz="10000" b="1">
              <a:solidFill>
                <a:schemeClr val="accent2"/>
              </a:solidFill>
            </a:endParaRPr>
          </a:p>
        </p:txBody>
      </p:sp>
      <p:pic>
        <p:nvPicPr>
          <p:cNvPr id="1003" name="Google Shape;1003;g19b7999d21d_0_21"/>
          <p:cNvPicPr preferRelativeResize="0"/>
          <p:nvPr/>
        </p:nvPicPr>
        <p:blipFill rotWithShape="1">
          <a:blip r:embed="rId3">
            <a:alphaModFix/>
          </a:blip>
          <a:srcRect l="33123" r="34925" b="17046"/>
          <a:stretch/>
        </p:blipFill>
        <p:spPr>
          <a:xfrm>
            <a:off x="3138902" y="2295925"/>
            <a:ext cx="7513999" cy="9125726"/>
          </a:xfrm>
          <a:prstGeom prst="rect">
            <a:avLst/>
          </a:prstGeom>
          <a:noFill/>
          <a:ln>
            <a:noFill/>
          </a:ln>
        </p:spPr>
      </p:pic>
      <p:pic>
        <p:nvPicPr>
          <p:cNvPr id="1004" name="Google Shape;1004;g19b7999d21d_0_21"/>
          <p:cNvPicPr preferRelativeResize="0"/>
          <p:nvPr/>
        </p:nvPicPr>
        <p:blipFill rotWithShape="1">
          <a:blip r:embed="rId3">
            <a:alphaModFix/>
          </a:blip>
          <a:srcRect l="64861" r="1724" b="13179"/>
          <a:stretch/>
        </p:blipFill>
        <p:spPr>
          <a:xfrm>
            <a:off x="13879200" y="2372125"/>
            <a:ext cx="7702548" cy="929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15c39601329_0_15"/>
          <p:cNvSpPr txBox="1">
            <a:spLocks noGrp="1"/>
          </p:cNvSpPr>
          <p:nvPr>
            <p:ph type="title" idx="4294967295"/>
          </p:nvPr>
        </p:nvSpPr>
        <p:spPr>
          <a:xfrm>
            <a:off x="2137500" y="1812050"/>
            <a:ext cx="123081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Algorithms &amp; </a:t>
            </a:r>
            <a:r>
              <a:rPr lang="en-US" sz="7000" b="1">
                <a:solidFill>
                  <a:schemeClr val="accent2"/>
                </a:solidFill>
                <a:latin typeface="Open Sans"/>
                <a:ea typeface="Open Sans"/>
                <a:cs typeface="Open Sans"/>
                <a:sym typeface="Open Sans"/>
              </a:rPr>
              <a:t>Techniques</a:t>
            </a:r>
            <a:endParaRPr sz="7000" b="1">
              <a:solidFill>
                <a:schemeClr val="accent2"/>
              </a:solidFill>
            </a:endParaRPr>
          </a:p>
        </p:txBody>
      </p:sp>
      <p:sp>
        <p:nvSpPr>
          <p:cNvPr id="1056" name="Google Shape;1056;g15c39601329_0_15"/>
          <p:cNvSpPr txBox="1"/>
          <p:nvPr/>
        </p:nvSpPr>
        <p:spPr>
          <a:xfrm>
            <a:off x="2137500" y="3203200"/>
            <a:ext cx="19801200" cy="7413900"/>
          </a:xfrm>
          <a:prstGeom prst="rect">
            <a:avLst/>
          </a:prstGeom>
          <a:noFill/>
          <a:ln>
            <a:noFill/>
          </a:ln>
        </p:spPr>
        <p:txBody>
          <a:bodyPr spcFirstLastPara="1" wrap="square" lIns="0" tIns="0" rIns="0" bIns="0" anchor="t" anchorCtr="0">
            <a:noAutofit/>
          </a:bodyPr>
          <a:lstStyle/>
          <a:p>
            <a:pPr marL="457200" marR="0" lvl="0" indent="0" algn="l" rtl="0">
              <a:lnSpc>
                <a:spcPct val="115000"/>
              </a:lnSpc>
              <a:spcBef>
                <a:spcPts val="0"/>
              </a:spcBef>
              <a:spcAft>
                <a:spcPts val="0"/>
              </a:spcAft>
              <a:buClr>
                <a:srgbClr val="000000"/>
              </a:buClr>
              <a:buSzPts val="3500"/>
              <a:buFont typeface="Arial"/>
              <a:buNone/>
            </a:pPr>
            <a:endParaRPr sz="3500" b="0" i="0" u="none" strike="noStrike" cap="none" dirty="0">
              <a:solidFill>
                <a:srgbClr val="000000"/>
              </a:solidFill>
              <a:latin typeface="Fira Sans SemiBold"/>
              <a:ea typeface="Fira Sans SemiBold"/>
              <a:cs typeface="Fira Sans SemiBold"/>
              <a:sym typeface="Fira Sans SemiBold"/>
            </a:endParaRPr>
          </a:p>
          <a:p>
            <a:pPr marL="457200" marR="0" lvl="0" indent="-450850" algn="l" rtl="0">
              <a:lnSpc>
                <a:spcPct val="115000"/>
              </a:lnSpc>
              <a:spcBef>
                <a:spcPts val="0"/>
              </a:spcBef>
              <a:spcAft>
                <a:spcPts val="0"/>
              </a:spcAft>
              <a:buClr>
                <a:schemeClr val="accent2"/>
              </a:buClr>
              <a:buSzPts val="3500"/>
              <a:buFont typeface="Fira Sans"/>
              <a:buChar char="●"/>
            </a:pPr>
            <a:r>
              <a:rPr lang="en-US" sz="3500" b="0" i="0" u="none" strike="noStrike" cap="none" dirty="0" err="1">
                <a:solidFill>
                  <a:srgbClr val="000000"/>
                </a:solidFill>
                <a:latin typeface="Fira Sans SemiBold"/>
                <a:ea typeface="Fira Sans SemiBold"/>
                <a:cs typeface="Fira Sans SemiBold"/>
                <a:sym typeface="Fira Sans SemiBold"/>
              </a:rPr>
              <a:t>Keras</a:t>
            </a:r>
            <a:r>
              <a:rPr lang="en-US" sz="3500" b="0" i="0" u="none" strike="noStrike" cap="none" dirty="0">
                <a:solidFill>
                  <a:srgbClr val="000000"/>
                </a:solidFill>
                <a:latin typeface="Fira Sans SemiBold"/>
                <a:ea typeface="Fira Sans SemiBold"/>
                <a:cs typeface="Fira Sans SemiBold"/>
                <a:sym typeface="Fira Sans SemiBold"/>
              </a:rPr>
              <a:t>:</a:t>
            </a:r>
            <a:endParaRPr sz="3500" b="0" i="0" u="none" strike="noStrike" cap="none" dirty="0">
              <a:solidFill>
                <a:srgbClr val="000000"/>
              </a:solidFill>
              <a:latin typeface="Fira Sans SemiBold"/>
              <a:ea typeface="Fira Sans SemiBold"/>
              <a:cs typeface="Fira Sans SemiBold"/>
              <a:sym typeface="Fira Sans SemiBold"/>
            </a:endParaRPr>
          </a:p>
          <a:p>
            <a:pPr marL="457200" marR="0" lvl="0" indent="0" algn="l" rtl="0">
              <a:lnSpc>
                <a:spcPct val="115000"/>
              </a:lnSpc>
              <a:spcBef>
                <a:spcPts val="0"/>
              </a:spcBef>
              <a:spcAft>
                <a:spcPts val="0"/>
              </a:spcAft>
              <a:buClr>
                <a:srgbClr val="000000"/>
              </a:buClr>
              <a:buSzPts val="3500"/>
              <a:buFont typeface="Arial"/>
              <a:buNone/>
            </a:pPr>
            <a:r>
              <a:rPr lang="en-US" sz="3500" b="0" i="0" u="none" strike="noStrike" cap="none" dirty="0" err="1">
                <a:solidFill>
                  <a:srgbClr val="222222"/>
                </a:solidFill>
                <a:highlight>
                  <a:schemeClr val="lt1"/>
                </a:highlight>
                <a:latin typeface="Fira Sans"/>
                <a:ea typeface="Fira Sans"/>
                <a:cs typeface="Fira Sans"/>
                <a:sym typeface="Fira Sans"/>
              </a:rPr>
              <a:t>Keras</a:t>
            </a:r>
            <a:r>
              <a:rPr lang="en-US" sz="3500" b="0" i="0" u="none" strike="noStrike" cap="none" dirty="0">
                <a:solidFill>
                  <a:srgbClr val="222222"/>
                </a:solidFill>
                <a:highlight>
                  <a:schemeClr val="lt1"/>
                </a:highlight>
                <a:latin typeface="Fira Sans"/>
                <a:ea typeface="Fira Sans"/>
                <a:cs typeface="Fira Sans"/>
                <a:sym typeface="Fira Sans"/>
              </a:rPr>
              <a:t> is an Open Source Neural Network library written in Python that runs on top of </a:t>
            </a:r>
            <a:r>
              <a:rPr lang="en-US" sz="3500" b="0" i="0" u="none" strike="noStrike" cap="none" dirty="0" err="1">
                <a:solidFill>
                  <a:srgbClr val="222222"/>
                </a:solidFill>
                <a:highlight>
                  <a:schemeClr val="lt1"/>
                </a:highlight>
                <a:latin typeface="Fira Sans"/>
                <a:ea typeface="Fira Sans"/>
                <a:cs typeface="Fira Sans"/>
                <a:sym typeface="Fira Sans"/>
              </a:rPr>
              <a:t>Tensorflow</a:t>
            </a:r>
            <a:r>
              <a:rPr lang="en-US" sz="3500" b="0" i="0" u="none" strike="noStrike" cap="none" dirty="0">
                <a:solidFill>
                  <a:srgbClr val="222222"/>
                </a:solidFill>
                <a:highlight>
                  <a:schemeClr val="lt1"/>
                </a:highlight>
                <a:latin typeface="Fira Sans"/>
                <a:ea typeface="Fira Sans"/>
                <a:cs typeface="Fira Sans"/>
                <a:sym typeface="Fira Sans"/>
              </a:rPr>
              <a:t>. It is designed to be modular, fast and easy to use. </a:t>
            </a:r>
            <a:r>
              <a:rPr lang="en-US" sz="3500" b="0" i="0" u="none" strike="noStrike" cap="none" dirty="0" err="1">
                <a:solidFill>
                  <a:srgbClr val="222222"/>
                </a:solidFill>
                <a:highlight>
                  <a:schemeClr val="lt1"/>
                </a:highlight>
                <a:latin typeface="Fira Sans"/>
                <a:ea typeface="Fira Sans"/>
                <a:cs typeface="Fira Sans"/>
                <a:sym typeface="Fira Sans"/>
              </a:rPr>
              <a:t>Keras</a:t>
            </a:r>
            <a:r>
              <a:rPr lang="en-US" sz="3500" b="0" i="0" u="none" strike="noStrike" cap="none" dirty="0">
                <a:solidFill>
                  <a:srgbClr val="222222"/>
                </a:solidFill>
                <a:highlight>
                  <a:schemeClr val="lt1"/>
                </a:highlight>
                <a:latin typeface="Fira Sans"/>
                <a:ea typeface="Fira Sans"/>
                <a:cs typeface="Fira Sans"/>
                <a:sym typeface="Fira Sans"/>
              </a:rPr>
              <a:t> High-Level API handles the way we make models, defining layers, or set up multiple input-output models.</a:t>
            </a:r>
            <a:endParaRPr sz="3500" b="0" i="0" u="none" strike="noStrike" cap="none" dirty="0">
              <a:solidFill>
                <a:srgbClr val="000000"/>
              </a:solidFill>
              <a:latin typeface="Fira Sans SemiBold"/>
              <a:ea typeface="Fira Sans SemiBold"/>
              <a:cs typeface="Fira Sans SemiBold"/>
              <a:sym typeface="Fira Sans SemiBold"/>
            </a:endParaRPr>
          </a:p>
          <a:p>
            <a:pPr marL="457200" marR="0" lvl="0" indent="0" algn="l" rtl="0">
              <a:lnSpc>
                <a:spcPct val="100000"/>
              </a:lnSpc>
              <a:spcBef>
                <a:spcPts val="0"/>
              </a:spcBef>
              <a:spcAft>
                <a:spcPts val="0"/>
              </a:spcAft>
              <a:buClr>
                <a:srgbClr val="000000"/>
              </a:buClr>
              <a:buSzPts val="3500"/>
              <a:buFont typeface="Arial"/>
              <a:buNone/>
            </a:pPr>
            <a:endParaRPr sz="3500" b="1" i="0" u="none" strike="noStrike" cap="none" dirty="0">
              <a:solidFill>
                <a:srgbClr val="410433"/>
              </a:solidFill>
              <a:latin typeface="Fira Sans"/>
              <a:ea typeface="Fira Sans"/>
              <a:cs typeface="Fira Sans"/>
              <a:sym typeface="Fira Sans"/>
            </a:endParaRPr>
          </a:p>
          <a:p>
            <a:pPr marL="457200" marR="0" lvl="0" indent="-450850" algn="l" rtl="0">
              <a:lnSpc>
                <a:spcPct val="100000"/>
              </a:lnSpc>
              <a:spcBef>
                <a:spcPts val="0"/>
              </a:spcBef>
              <a:spcAft>
                <a:spcPts val="0"/>
              </a:spcAft>
              <a:buClr>
                <a:schemeClr val="accent2"/>
              </a:buClr>
              <a:buSzPts val="3500"/>
              <a:buFont typeface="Fira Sans"/>
              <a:buChar char="●"/>
            </a:pPr>
            <a:r>
              <a:rPr lang="en-US" sz="3500" b="1" i="0" u="none" strike="noStrike" cap="none" dirty="0">
                <a:solidFill>
                  <a:srgbClr val="000000"/>
                </a:solidFill>
                <a:latin typeface="Fira Sans"/>
                <a:ea typeface="Fira Sans"/>
                <a:cs typeface="Fira Sans"/>
                <a:sym typeface="Fira Sans"/>
              </a:rPr>
              <a:t>Tensor Flow: </a:t>
            </a:r>
            <a:endParaRPr sz="3500" b="1" i="0" u="none" strike="noStrike" cap="none" dirty="0">
              <a:solidFill>
                <a:srgbClr val="000000"/>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r>
              <a:rPr lang="en-US" sz="3500" b="0" i="0" u="none" strike="noStrike" cap="none" dirty="0">
                <a:solidFill>
                  <a:srgbClr val="292929"/>
                </a:solidFill>
                <a:highlight>
                  <a:schemeClr val="lt1"/>
                </a:highlight>
                <a:latin typeface="Fira Sans"/>
                <a:ea typeface="Fira Sans"/>
                <a:cs typeface="Fira Sans"/>
                <a:sym typeface="Fira Sans"/>
              </a:rPr>
              <a:t>It is an open source artificial intelligence library, using data flow graphs to build models. It allows developers to create large-scale neural networks with many layers. TensorFlow is mainly used for: Classification, Perception, Understanding, Discovering, Prediction and Creation. </a:t>
            </a:r>
            <a:endParaRPr sz="3500" b="0" i="0" u="none" strike="noStrike" cap="none" dirty="0">
              <a:solidFill>
                <a:srgbClr val="292929"/>
              </a:solidFill>
              <a:highlight>
                <a:schemeClr val="lt1"/>
              </a:highlight>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endParaRPr sz="35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21f19188344_1_2462"/>
          <p:cNvSpPr txBox="1"/>
          <p:nvPr/>
        </p:nvSpPr>
        <p:spPr>
          <a:xfrm>
            <a:off x="2020050" y="1672050"/>
            <a:ext cx="20200500" cy="7413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US" sz="3600" b="1" dirty="0">
                <a:solidFill>
                  <a:srgbClr val="410433"/>
                </a:solidFill>
                <a:latin typeface="Fira Sans"/>
                <a:ea typeface="Fira Sans"/>
                <a:cs typeface="Fira Sans"/>
                <a:sym typeface="Fira Sans"/>
              </a:rPr>
              <a:t>What is </a:t>
            </a:r>
            <a:r>
              <a:rPr lang="en-US" sz="3600" b="1" dirty="0" err="1">
                <a:solidFill>
                  <a:srgbClr val="410433"/>
                </a:solidFill>
                <a:latin typeface="Fira Sans"/>
                <a:ea typeface="Fira Sans"/>
                <a:cs typeface="Fira Sans"/>
                <a:sym typeface="Fira Sans"/>
              </a:rPr>
              <a:t>kaggle</a:t>
            </a:r>
            <a:r>
              <a:rPr lang="en-US" sz="3600" b="1" dirty="0">
                <a:solidFill>
                  <a:srgbClr val="410433"/>
                </a:solidFill>
                <a:latin typeface="Fira Sans"/>
                <a:ea typeface="Fira Sans"/>
                <a:cs typeface="Fira Sans"/>
                <a:sym typeface="Fira Sans"/>
              </a:rPr>
              <a:t>?</a:t>
            </a:r>
            <a:endParaRPr sz="3600" b="1" dirty="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292929"/>
                </a:solidFill>
                <a:highlight>
                  <a:schemeClr val="lt1"/>
                </a:highlight>
                <a:latin typeface="Fira Sans"/>
                <a:ea typeface="Fira Sans"/>
                <a:cs typeface="Fira Sans"/>
                <a:sym typeface="Fira Sans"/>
              </a:rPr>
              <a:t>Kaggle, a subsidiary of </a:t>
            </a:r>
            <a:r>
              <a:rPr lang="en-US" sz="3600" dirty="0">
                <a:solidFill>
                  <a:srgbClr val="292929"/>
                </a:solidFill>
                <a:highlight>
                  <a:schemeClr val="lt1"/>
                </a:highlight>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Google LLC</a:t>
            </a:r>
            <a:r>
              <a:rPr lang="en-US" sz="3600" dirty="0">
                <a:solidFill>
                  <a:srgbClr val="292929"/>
                </a:solidFill>
                <a:highlight>
                  <a:schemeClr val="lt1"/>
                </a:highlight>
                <a:latin typeface="Fira Sans"/>
                <a:ea typeface="Fira Sans"/>
                <a:cs typeface="Fira Sans"/>
                <a:sym typeface="Fira Sans"/>
              </a:rPr>
              <a:t>, is an online community of </a:t>
            </a:r>
            <a:r>
              <a:rPr lang="en-US" sz="3600" dirty="0">
                <a:solidFill>
                  <a:srgbClr val="292929"/>
                </a:solidFill>
                <a:highlight>
                  <a:schemeClr val="lt1"/>
                </a:highlight>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data scientists</a:t>
            </a:r>
            <a:r>
              <a:rPr lang="en-US" sz="3600" dirty="0">
                <a:solidFill>
                  <a:srgbClr val="292929"/>
                </a:solidFill>
                <a:highlight>
                  <a:schemeClr val="lt1"/>
                </a:highlight>
                <a:latin typeface="Fira Sans"/>
                <a:ea typeface="Fira Sans"/>
                <a:cs typeface="Fira Sans"/>
                <a:sym typeface="Fira Sans"/>
              </a:rPr>
              <a:t> and </a:t>
            </a:r>
            <a:r>
              <a:rPr lang="en-US" sz="3600" dirty="0">
                <a:solidFill>
                  <a:srgbClr val="292929"/>
                </a:solidFill>
                <a:highlight>
                  <a:schemeClr val="lt1"/>
                </a:highlight>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machine learning</a:t>
            </a:r>
            <a:r>
              <a:rPr lang="en-US" sz="3600" dirty="0">
                <a:solidFill>
                  <a:srgbClr val="292929"/>
                </a:solidFill>
                <a:highlight>
                  <a:schemeClr val="lt1"/>
                </a:highlight>
                <a:latin typeface="Fira Sans"/>
                <a:ea typeface="Fira Sans"/>
                <a:cs typeface="Fira Sans"/>
                <a:sym typeface="Fira Sans"/>
              </a:rPr>
              <a:t> practitioners. Kaggle allows users to find and publish data sets, explore and build models in a web-based data-science environment, work with other data scientists and machine learning engineers, and enter competitions to solve data science challenges.</a:t>
            </a:r>
            <a:endParaRPr sz="3600" dirty="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None/>
            </a:pPr>
            <a:endParaRPr sz="3600" dirty="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endParaRPr sz="3600" dirty="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b="1" dirty="0">
                <a:solidFill>
                  <a:srgbClr val="410433"/>
                </a:solidFill>
                <a:latin typeface="Fira Sans"/>
                <a:ea typeface="Fira Sans"/>
                <a:cs typeface="Fira Sans"/>
                <a:sym typeface="Fira Sans"/>
              </a:rPr>
              <a:t>Our Dataset</a:t>
            </a:r>
            <a:endParaRPr lang="en-US" sz="3600" dirty="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dirty="0" err="1">
                <a:solidFill>
                  <a:srgbClr val="410433"/>
                </a:solidFill>
                <a:latin typeface="Fira Sans"/>
                <a:ea typeface="Fira Sans"/>
                <a:cs typeface="Fira Sans"/>
                <a:sym typeface="Fira Sans"/>
              </a:rPr>
              <a:t>Kermany</a:t>
            </a:r>
            <a:r>
              <a:rPr lang="en-US" sz="3600" dirty="0">
                <a:solidFill>
                  <a:srgbClr val="410433"/>
                </a:solidFill>
                <a:latin typeface="Fira Sans"/>
                <a:ea typeface="Fira Sans"/>
                <a:cs typeface="Fira Sans"/>
                <a:sym typeface="Fira Sans"/>
              </a:rPr>
              <a:t>, Daniel; Zhang, Kang; Goldbaum, Michael(2018), "Labeled Optical Coherence Tomography(OCT) and Chest X-Ray Images For Classification", Mendeley Data, v2</a:t>
            </a:r>
          </a:p>
          <a:p>
            <a:pPr marL="0" lvl="0" indent="0" algn="l" rtl="0">
              <a:lnSpc>
                <a:spcPct val="115000"/>
              </a:lnSpc>
              <a:spcBef>
                <a:spcPts val="0"/>
              </a:spcBef>
              <a:spcAft>
                <a:spcPts val="0"/>
              </a:spcAft>
              <a:buClr>
                <a:srgbClr val="000000"/>
              </a:buClr>
              <a:buSzPts val="2400"/>
              <a:buFont typeface="Arial"/>
              <a:buNone/>
            </a:pPr>
            <a:r>
              <a:rPr lang="en-US" sz="3600" i="1" u="sng" dirty="0">
                <a:solidFill>
                  <a:srgbClr val="0645AD"/>
                </a:solidFill>
                <a:highlight>
                  <a:schemeClr val="lt1"/>
                </a:highlight>
                <a:latin typeface="Fira Sans"/>
                <a:ea typeface="Fira Sans"/>
                <a:cs typeface="Fira Sans"/>
                <a:sym typeface="Fira Sans"/>
              </a:rPr>
              <a:t>https://www.kaggle.com/code/paultimothymooney/detecting-pneumonia-in-x-ray-images/input </a:t>
            </a:r>
            <a:endParaRPr sz="3600" b="1" dirty="0">
              <a:solidFill>
                <a:srgbClr val="410433"/>
              </a:solidFill>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name="Office Theme">
  <a:themeElements>
    <a:clrScheme name="Custom 36">
      <a:dk1>
        <a:srgbClr val="272E3A"/>
      </a:dk1>
      <a:lt1>
        <a:srgbClr val="FFFFFF"/>
      </a:lt1>
      <a:dk2>
        <a:srgbClr val="272E3A"/>
      </a:dk2>
      <a:lt2>
        <a:srgbClr val="E7E6E6"/>
      </a:lt2>
      <a:accent1>
        <a:srgbClr val="264653"/>
      </a:accent1>
      <a:accent2>
        <a:srgbClr val="2A9D8F"/>
      </a:accent2>
      <a:accent3>
        <a:srgbClr val="E9C46A"/>
      </a:accent3>
      <a:accent4>
        <a:srgbClr val="F4A261"/>
      </a:accent4>
      <a:accent5>
        <a:srgbClr val="EFB78D"/>
      </a:accent5>
      <a:accent6>
        <a:srgbClr val="2A9D8F"/>
      </a:accent6>
      <a:hlink>
        <a:srgbClr val="FFE18B"/>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6">
    <a:dk1>
      <a:srgbClr val="272E3A"/>
    </a:dk1>
    <a:lt1>
      <a:srgbClr val="FFFFFF"/>
    </a:lt1>
    <a:dk2>
      <a:srgbClr val="272E3A"/>
    </a:dk2>
    <a:lt2>
      <a:srgbClr val="E7E6E6"/>
    </a:lt2>
    <a:accent1>
      <a:srgbClr val="264653"/>
    </a:accent1>
    <a:accent2>
      <a:srgbClr val="2A9D8F"/>
    </a:accent2>
    <a:accent3>
      <a:srgbClr val="E9C46A"/>
    </a:accent3>
    <a:accent4>
      <a:srgbClr val="F4A261"/>
    </a:accent4>
    <a:accent5>
      <a:srgbClr val="EFB78D"/>
    </a:accent5>
    <a:accent6>
      <a:srgbClr val="2A9D8F"/>
    </a:accent6>
    <a:hlink>
      <a:srgbClr val="FFE18B"/>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1691</TotalTime>
  <Words>1204</Words>
  <Application>Microsoft Office PowerPoint</Application>
  <PresentationFormat>Custom</PresentationFormat>
  <Paragraphs>116</Paragraphs>
  <Slides>26</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Questrial</vt:lpstr>
      <vt:lpstr>Open Sans</vt:lpstr>
      <vt:lpstr>Fira Sans SemiBold</vt:lpstr>
      <vt:lpstr>Roboto</vt:lpstr>
      <vt:lpstr>Fira Sans</vt:lpstr>
      <vt:lpstr>Open Sans SemiBold</vt:lpstr>
      <vt:lpstr>Montserrat Light</vt:lpstr>
      <vt:lpstr>Times New Roman</vt:lpstr>
      <vt:lpstr>Montserrat</vt:lpstr>
      <vt:lpstr>Office Theme</vt:lpstr>
      <vt:lpstr>Pneumonia Detection</vt:lpstr>
      <vt:lpstr>Project Team</vt:lpstr>
      <vt:lpstr>Problem Statement</vt:lpstr>
      <vt:lpstr>Objectives</vt:lpstr>
      <vt:lpstr>Work Plan </vt:lpstr>
      <vt:lpstr>Use Case Diagram</vt:lpstr>
      <vt:lpstr>Normal</vt:lpstr>
      <vt:lpstr>Algorithms &amp; Techniques</vt:lpstr>
      <vt:lpstr>PowerPoint Presentation</vt:lpstr>
      <vt:lpstr>PowerPoint Presentation</vt:lpstr>
      <vt:lpstr>Class Distribution</vt:lpstr>
      <vt:lpstr>Dataset Preprocessing (Defining some of the Image Data Generator parameters) </vt:lpstr>
      <vt:lpstr>PowerPoint Presentation</vt:lpstr>
      <vt:lpstr>PowerPoint Presentation</vt:lpstr>
      <vt:lpstr>PowerPoint Presentation</vt:lpstr>
      <vt:lpstr>CNN Architecture</vt:lpstr>
      <vt:lpstr> CNN Model</vt:lpstr>
      <vt:lpstr>PowerPoint Presentation</vt:lpstr>
      <vt:lpstr>PowerPoint Presentation</vt:lpstr>
      <vt:lpstr>CNN Model Accuracy</vt:lpstr>
      <vt:lpstr>Model Compilation, Optimizer, and Loss Function</vt:lpstr>
      <vt:lpstr>Model 2</vt:lpstr>
      <vt:lpstr>as</vt:lpstr>
      <vt:lpstr>Result and Observation </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HARCOURT BUTLER TECHNICAL UNIVERSITY</dc:title>
  <dc:creator>федотов</dc:creator>
  <cp:lastModifiedBy>Harika Yandapalli</cp:lastModifiedBy>
  <cp:revision>6</cp:revision>
  <dcterms:created xsi:type="dcterms:W3CDTF">2015-06-18T17:56:23Z</dcterms:created>
  <dcterms:modified xsi:type="dcterms:W3CDTF">2024-12-10T19:07:29Z</dcterms:modified>
</cp:coreProperties>
</file>